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98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y="5143500" cx="9144000"/>
  <p:notesSz cx="6858000" cy="9144000"/>
  <p:embeddedFontLst>
    <p:embeddedFont>
      <p:font typeface="Poppins"/>
      <p:regular r:id="rId27"/>
      <p:bold r:id="rId28"/>
      <p:italic r:id="rId29"/>
      <p:boldItalic r:id="rId30"/>
    </p:embeddedFont>
    <p:embeddedFont>
      <p:font typeface="Instrument Sans"/>
      <p:regular r:id="rId31"/>
      <p:bold r:id="rId32"/>
      <p:italic r:id="rId33"/>
      <p:boldItalic r:id="rId34"/>
    </p:embeddedFont>
    <p:embeddedFont>
      <p:font typeface="Poppins Medium"/>
      <p:regular r:id="rId35"/>
      <p:bold r:id="rId36"/>
      <p:italic r:id="rId37"/>
      <p:boldItalic r:id="rId38"/>
    </p:embeddedFont>
    <p:embeddedFont>
      <p:font typeface="Poppins SemiBold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43" roundtripDataSignature="AMtx7mh8EIe9363NwmkbPxNf2scqSOu8T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C0929F5-F4A0-4298-AE3C-47F45CBC5C18}">
  <a:tblStyle styleId="{5C0929F5-F4A0-4298-AE3C-47F45CBC5C1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FC364A5-F3FA-4206-9BD6-430B82AA45AD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SemiBold-bold.fntdata"/><Relationship Id="rId42" Type="http://schemas.openxmlformats.org/officeDocument/2006/relationships/font" Target="fonts/PoppinsSemiBold-boldItalic.fntdata"/><Relationship Id="rId41" Type="http://schemas.openxmlformats.org/officeDocument/2006/relationships/font" Target="fonts/PoppinsSemiBold-italic.fntdata"/><Relationship Id="rId43" Type="http://customschemas.google.com/relationships/presentationmetadata" Target="meta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InstrumentSans-regular.fntdata"/><Relationship Id="rId30" Type="http://schemas.openxmlformats.org/officeDocument/2006/relationships/font" Target="fonts/Poppins-boldItalic.fntdata"/><Relationship Id="rId33" Type="http://schemas.openxmlformats.org/officeDocument/2006/relationships/font" Target="fonts/InstrumentSans-italic.fntdata"/><Relationship Id="rId32" Type="http://schemas.openxmlformats.org/officeDocument/2006/relationships/font" Target="fonts/InstrumentSans-bold.fntdata"/><Relationship Id="rId35" Type="http://schemas.openxmlformats.org/officeDocument/2006/relationships/font" Target="fonts/PoppinsMedium-regular.fntdata"/><Relationship Id="rId34" Type="http://schemas.openxmlformats.org/officeDocument/2006/relationships/font" Target="fonts/InstrumentSans-boldItalic.fntdata"/><Relationship Id="rId37" Type="http://schemas.openxmlformats.org/officeDocument/2006/relationships/font" Target="fonts/PoppinsMedium-italic.fntdata"/><Relationship Id="rId36" Type="http://schemas.openxmlformats.org/officeDocument/2006/relationships/font" Target="fonts/PoppinsMedium-bold.fntdata"/><Relationship Id="rId39" Type="http://schemas.openxmlformats.org/officeDocument/2006/relationships/font" Target="fonts/PoppinsSemiBold-regular.fntdata"/><Relationship Id="rId38" Type="http://schemas.openxmlformats.org/officeDocument/2006/relationships/font" Target="fonts/PoppinsMedium-boldItalic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font" Target="fonts/Poppins-bold.fntdata"/><Relationship Id="rId27" Type="http://schemas.openxmlformats.org/officeDocument/2006/relationships/font" Target="fonts/Poppins-regular.fntdata"/><Relationship Id="rId29" Type="http://schemas.openxmlformats.org/officeDocument/2006/relationships/font" Target="fonts/Poppins-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5" name="Google Shape;103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36ce554e985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1" name="Google Shape;1101;g36ce554e985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36ce554e985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8" name="Google Shape;1108;g36ce554e985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3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g36ce554e985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5" name="Google Shape;1115;g36ce554e985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36ce554e985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3" name="Google Shape;1123;g36ce554e985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8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g39dcdbc9898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0" name="Google Shape;1130;g39dcdbc989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6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g36ce554e985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8" name="Google Shape;1138;g36ce554e985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g39dcdbc9898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5" name="Google Shape;1145;g39dcdbc9898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2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g39dcdbc9898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4" name="Google Shape;1154;g39dcdbc989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9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g39dcdbc989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1" name="Google Shape;1161;g39dcdbc989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g39dcdbc989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8" name="Google Shape;1168;g39dcdbc989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g36ce554e98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5" name="Google Shape;1045;g36ce554e98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g36ce554e98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2" name="Google Shape;1052;g36ce554e98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7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36ce554e985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9" name="Google Shape;1059;g36ce554e98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36ce554e98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6" name="Google Shape;1066;g36ce554e98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36ce554e985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3" name="Google Shape;1073;g36ce554e985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g36ce554e98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0" name="Google Shape;1080;g36ce554e98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36ce554e985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7" name="Google Shape;1087;g36ce554e985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36ce554e985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4" name="Google Shape;1094;g36ce554e985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1">
  <p:cSld name="BLANK_2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11"/>
          <p:cNvPicPr preferRelativeResize="0"/>
          <p:nvPr/>
        </p:nvPicPr>
        <p:blipFill rotWithShape="1">
          <a:blip r:embed="rId2">
            <a:alphaModFix amt="70000"/>
          </a:blip>
          <a:srcRect b="0" l="1311" r="0" t="0"/>
          <a:stretch/>
        </p:blipFill>
        <p:spPr>
          <a:xfrm>
            <a:off x="0" y="0"/>
            <a:ext cx="90232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1"/>
          <p:cNvSpPr txBox="1"/>
          <p:nvPr>
            <p:ph type="title"/>
          </p:nvPr>
        </p:nvSpPr>
        <p:spPr>
          <a:xfrm>
            <a:off x="128875" y="1291375"/>
            <a:ext cx="6341400" cy="362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3" name="Google Shape;13;p11"/>
          <p:cNvSpPr/>
          <p:nvPr>
            <p:ph idx="2" type="pic"/>
          </p:nvPr>
        </p:nvSpPr>
        <p:spPr>
          <a:xfrm>
            <a:off x="6487225" y="2586525"/>
            <a:ext cx="1259100" cy="1269000"/>
          </a:xfrm>
          <a:prstGeom prst="rect">
            <a:avLst/>
          </a:prstGeom>
          <a:noFill/>
          <a:ln>
            <a:noFill/>
          </a:ln>
        </p:spPr>
      </p:sp>
      <p:sp>
        <p:nvSpPr>
          <p:cNvPr id="14" name="Google Shape;14;p11"/>
          <p:cNvSpPr/>
          <p:nvPr>
            <p:ph idx="3" type="pic"/>
          </p:nvPr>
        </p:nvSpPr>
        <p:spPr>
          <a:xfrm>
            <a:off x="7757975" y="3866750"/>
            <a:ext cx="1259700" cy="1279200"/>
          </a:xfrm>
          <a:prstGeom prst="rect">
            <a:avLst/>
          </a:prstGeom>
          <a:noFill/>
          <a:ln>
            <a:noFill/>
          </a:ln>
        </p:spPr>
      </p:sp>
      <p:sp>
        <p:nvSpPr>
          <p:cNvPr id="15" name="Google Shape;15;p1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11"/>
          <p:cNvSpPr txBox="1"/>
          <p:nvPr>
            <p:ph idx="1" type="subTitle"/>
          </p:nvPr>
        </p:nvSpPr>
        <p:spPr>
          <a:xfrm>
            <a:off x="179050" y="228600"/>
            <a:ext cx="12204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grpSp>
        <p:nvGrpSpPr>
          <p:cNvPr id="17" name="Google Shape;17;p11"/>
          <p:cNvGrpSpPr/>
          <p:nvPr/>
        </p:nvGrpSpPr>
        <p:grpSpPr>
          <a:xfrm>
            <a:off x="128875" y="0"/>
            <a:ext cx="8897700" cy="5144700"/>
            <a:chOff x="128875" y="0"/>
            <a:chExt cx="8897700" cy="5144700"/>
          </a:xfrm>
        </p:grpSpPr>
        <p:cxnSp>
          <p:nvCxnSpPr>
            <p:cNvPr id="18" name="Google Shape;18;p11"/>
            <p:cNvCxnSpPr/>
            <p:nvPr/>
          </p:nvCxnSpPr>
          <p:spPr>
            <a:xfrm>
              <a:off x="6480997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9" name="Google Shape;19;p11"/>
            <p:cNvCxnSpPr/>
            <p:nvPr/>
          </p:nvCxnSpPr>
          <p:spPr>
            <a:xfrm>
              <a:off x="7752136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0" name="Google Shape;20;p11"/>
            <p:cNvCxnSpPr/>
            <p:nvPr/>
          </p:nvCxnSpPr>
          <p:spPr>
            <a:xfrm>
              <a:off x="6481000" y="3861475"/>
              <a:ext cx="2539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1" name="Google Shape;21;p11"/>
            <p:cNvCxnSpPr/>
            <p:nvPr/>
          </p:nvCxnSpPr>
          <p:spPr>
            <a:xfrm>
              <a:off x="6481000" y="2579575"/>
              <a:ext cx="2542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2" name="Google Shape;22;p11"/>
            <p:cNvCxnSpPr/>
            <p:nvPr/>
          </p:nvCxnSpPr>
          <p:spPr>
            <a:xfrm>
              <a:off x="52121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3" name="Google Shape;23;p11"/>
            <p:cNvCxnSpPr/>
            <p:nvPr/>
          </p:nvCxnSpPr>
          <p:spPr>
            <a:xfrm>
              <a:off x="394015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4" name="Google Shape;24;p11"/>
            <p:cNvCxnSpPr/>
            <p:nvPr/>
          </p:nvCxnSpPr>
          <p:spPr>
            <a:xfrm>
              <a:off x="2669725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" name="Google Shape;25;p11"/>
            <p:cNvCxnSpPr/>
            <p:nvPr/>
          </p:nvCxnSpPr>
          <p:spPr>
            <a:xfrm>
              <a:off x="13993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6" name="Google Shape;26;p11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7" name="Google Shape;27;p11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8" name="Google Shape;28;p11"/>
            <p:cNvCxnSpPr/>
            <p:nvPr/>
          </p:nvCxnSpPr>
          <p:spPr>
            <a:xfrm>
              <a:off x="128875" y="1291375"/>
              <a:ext cx="8897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9" name="Google Shape;29;p11"/>
          <p:cNvSpPr/>
          <p:nvPr/>
        </p:nvSpPr>
        <p:spPr>
          <a:xfrm>
            <a:off x="6486025" y="-3325"/>
            <a:ext cx="1259400" cy="12891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0" name="Google Shape;30;p11"/>
          <p:cNvSpPr/>
          <p:nvPr/>
        </p:nvSpPr>
        <p:spPr>
          <a:xfrm>
            <a:off x="7756250" y="-3325"/>
            <a:ext cx="1262400" cy="12879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2">
  <p:cSld name="BLANK_1_1_1_1_1_1_1_1_1_1_1_1_1_1_2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>
            <p:ph idx="2" type="pic"/>
          </p:nvPr>
        </p:nvSpPr>
        <p:spPr>
          <a:xfrm>
            <a:off x="7751475" y="1291350"/>
            <a:ext cx="1266300" cy="128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20"/>
          <p:cNvSpPr/>
          <p:nvPr>
            <p:ph idx="3" type="pic"/>
          </p:nvPr>
        </p:nvSpPr>
        <p:spPr>
          <a:xfrm>
            <a:off x="7751425" y="3864900"/>
            <a:ext cx="1266300" cy="1284900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20"/>
          <p:cNvSpPr/>
          <p:nvPr>
            <p:ph idx="4" type="pic"/>
          </p:nvPr>
        </p:nvSpPr>
        <p:spPr>
          <a:xfrm>
            <a:off x="5218487" y="2584425"/>
            <a:ext cx="2525100" cy="1271400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p20"/>
          <p:cNvSpPr txBox="1"/>
          <p:nvPr>
            <p:ph idx="1" type="subTitle"/>
          </p:nvPr>
        </p:nvSpPr>
        <p:spPr>
          <a:xfrm>
            <a:off x="984950" y="3865575"/>
            <a:ext cx="416700" cy="39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5" type="subTitle"/>
          </p:nvPr>
        </p:nvSpPr>
        <p:spPr>
          <a:xfrm>
            <a:off x="984950" y="1291350"/>
            <a:ext cx="416700" cy="39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0"/>
          <p:cNvSpPr txBox="1"/>
          <p:nvPr>
            <p:ph idx="6" type="subTitle"/>
          </p:nvPr>
        </p:nvSpPr>
        <p:spPr>
          <a:xfrm>
            <a:off x="984950" y="2584425"/>
            <a:ext cx="416700" cy="3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0"/>
          <p:cNvSpPr txBox="1"/>
          <p:nvPr>
            <p:ph type="title"/>
          </p:nvPr>
        </p:nvSpPr>
        <p:spPr>
          <a:xfrm>
            <a:off x="1397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cxnSp>
        <p:nvCxnSpPr>
          <p:cNvPr id="130" name="Google Shape;130;p20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" name="Google Shape;131;p20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2" name="Google Shape;132;p20"/>
          <p:cNvSpPr txBox="1"/>
          <p:nvPr>
            <p:ph idx="7" type="body"/>
          </p:nvPr>
        </p:nvSpPr>
        <p:spPr>
          <a:xfrm>
            <a:off x="1399300" y="1548450"/>
            <a:ext cx="3811200" cy="9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3" name="Google Shape;133;p20"/>
          <p:cNvSpPr txBox="1"/>
          <p:nvPr>
            <p:ph idx="8" type="subTitle"/>
          </p:nvPr>
        </p:nvSpPr>
        <p:spPr>
          <a:xfrm>
            <a:off x="1400950" y="12913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34" name="Google Shape;134;p20"/>
          <p:cNvSpPr txBox="1"/>
          <p:nvPr>
            <p:ph idx="9" type="body"/>
          </p:nvPr>
        </p:nvSpPr>
        <p:spPr>
          <a:xfrm>
            <a:off x="1399300" y="2838025"/>
            <a:ext cx="38112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5" name="Google Shape;135;p20"/>
          <p:cNvSpPr txBox="1"/>
          <p:nvPr>
            <p:ph idx="13" type="subTitle"/>
          </p:nvPr>
        </p:nvSpPr>
        <p:spPr>
          <a:xfrm>
            <a:off x="1399313" y="257642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36" name="Google Shape;136;p20"/>
          <p:cNvSpPr txBox="1"/>
          <p:nvPr>
            <p:ph idx="14" type="body"/>
          </p:nvPr>
        </p:nvSpPr>
        <p:spPr>
          <a:xfrm>
            <a:off x="1399325" y="4123075"/>
            <a:ext cx="38112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7" name="Google Shape;137;p20"/>
          <p:cNvSpPr txBox="1"/>
          <p:nvPr>
            <p:ph idx="15" type="subTitle"/>
          </p:nvPr>
        </p:nvSpPr>
        <p:spPr>
          <a:xfrm>
            <a:off x="1399338" y="38614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38" name="Google Shape;138;p2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CUSTOM_14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27700" y="0"/>
            <a:ext cx="1290725" cy="129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1"/>
          <p:cNvSpPr txBox="1"/>
          <p:nvPr>
            <p:ph idx="1" type="body"/>
          </p:nvPr>
        </p:nvSpPr>
        <p:spPr>
          <a:xfrm>
            <a:off x="139930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2" name="Google Shape;142;p21"/>
          <p:cNvSpPr txBox="1"/>
          <p:nvPr>
            <p:ph idx="2" type="body"/>
          </p:nvPr>
        </p:nvSpPr>
        <p:spPr>
          <a:xfrm>
            <a:off x="139930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3" name="Google Shape;143;p21"/>
          <p:cNvSpPr txBox="1"/>
          <p:nvPr>
            <p:ph idx="3" type="body"/>
          </p:nvPr>
        </p:nvSpPr>
        <p:spPr>
          <a:xfrm>
            <a:off x="139930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4" name="Google Shape;144;p21"/>
          <p:cNvSpPr txBox="1"/>
          <p:nvPr>
            <p:ph idx="4" type="body"/>
          </p:nvPr>
        </p:nvSpPr>
        <p:spPr>
          <a:xfrm>
            <a:off x="394175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5" name="Google Shape;145;p21"/>
          <p:cNvSpPr txBox="1"/>
          <p:nvPr>
            <p:ph idx="5" type="body"/>
          </p:nvPr>
        </p:nvSpPr>
        <p:spPr>
          <a:xfrm>
            <a:off x="394175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6" name="Google Shape;146;p21"/>
          <p:cNvSpPr txBox="1"/>
          <p:nvPr>
            <p:ph idx="6" type="body"/>
          </p:nvPr>
        </p:nvSpPr>
        <p:spPr>
          <a:xfrm>
            <a:off x="394175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7" name="Google Shape;147;p21"/>
          <p:cNvSpPr txBox="1"/>
          <p:nvPr>
            <p:ph idx="7" type="body"/>
          </p:nvPr>
        </p:nvSpPr>
        <p:spPr>
          <a:xfrm>
            <a:off x="648420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8" name="Google Shape;148;p21"/>
          <p:cNvSpPr txBox="1"/>
          <p:nvPr>
            <p:ph idx="8" type="body"/>
          </p:nvPr>
        </p:nvSpPr>
        <p:spPr>
          <a:xfrm>
            <a:off x="648420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9" name="Google Shape;149;p21"/>
          <p:cNvSpPr txBox="1"/>
          <p:nvPr>
            <p:ph idx="9" type="body"/>
          </p:nvPr>
        </p:nvSpPr>
        <p:spPr>
          <a:xfrm>
            <a:off x="648420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50" name="Google Shape;150;p2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1" name="Google Shape;151;p21"/>
          <p:cNvSpPr txBox="1"/>
          <p:nvPr>
            <p:ph type="title"/>
          </p:nvPr>
        </p:nvSpPr>
        <p:spPr>
          <a:xfrm>
            <a:off x="139700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152" name="Google Shape;152;p21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" name="Google Shape;153;p21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4" name="Google Shape;154;p21"/>
          <p:cNvSpPr txBox="1"/>
          <p:nvPr>
            <p:ph idx="13" type="subTitle"/>
          </p:nvPr>
        </p:nvSpPr>
        <p:spPr>
          <a:xfrm>
            <a:off x="139700" y="14437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55" name="Google Shape;155;p21"/>
          <p:cNvSpPr txBox="1"/>
          <p:nvPr>
            <p:ph idx="14" type="subTitle"/>
          </p:nvPr>
        </p:nvSpPr>
        <p:spPr>
          <a:xfrm>
            <a:off x="139700" y="27292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56" name="Google Shape;156;p21"/>
          <p:cNvSpPr txBox="1"/>
          <p:nvPr>
            <p:ph idx="15" type="subTitle"/>
          </p:nvPr>
        </p:nvSpPr>
        <p:spPr>
          <a:xfrm>
            <a:off x="139700" y="40147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2">
  <p:cSld name="BLANK_1_1_1_1_1_1_1_1_1_1_1_1_1_1_1_1_1_1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idx="1" type="body"/>
          </p:nvPr>
        </p:nvSpPr>
        <p:spPr>
          <a:xfrm>
            <a:off x="2683650" y="1608600"/>
            <a:ext cx="25146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59" name="Google Shape;159;p22"/>
          <p:cNvSpPr txBox="1"/>
          <p:nvPr>
            <p:ph idx="2" type="subTitle"/>
          </p:nvPr>
        </p:nvSpPr>
        <p:spPr>
          <a:xfrm>
            <a:off x="2666700" y="1285200"/>
            <a:ext cx="25455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60" name="Google Shape;160;p22"/>
          <p:cNvSpPr txBox="1"/>
          <p:nvPr>
            <p:ph idx="3" type="body"/>
          </p:nvPr>
        </p:nvSpPr>
        <p:spPr>
          <a:xfrm>
            <a:off x="6483525" y="2875975"/>
            <a:ext cx="25146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61" name="Google Shape;161;p22"/>
          <p:cNvSpPr txBox="1"/>
          <p:nvPr>
            <p:ph type="title"/>
          </p:nvPr>
        </p:nvSpPr>
        <p:spPr>
          <a:xfrm>
            <a:off x="128875" y="234450"/>
            <a:ext cx="63546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62" name="Google Shape;162;p22"/>
          <p:cNvSpPr txBox="1"/>
          <p:nvPr>
            <p:ph idx="4" type="body"/>
          </p:nvPr>
        </p:nvSpPr>
        <p:spPr>
          <a:xfrm>
            <a:off x="2671425" y="4165300"/>
            <a:ext cx="25455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63" name="Google Shape;163;p22"/>
          <p:cNvSpPr txBox="1"/>
          <p:nvPr>
            <p:ph idx="5" type="subTitle"/>
          </p:nvPr>
        </p:nvSpPr>
        <p:spPr>
          <a:xfrm>
            <a:off x="2665813" y="3858100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64" name="Google Shape;164;p2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5" name="Google Shape;165;p22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6" name="Google Shape;166;p22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7" name="Google Shape;167;p22"/>
          <p:cNvSpPr txBox="1"/>
          <p:nvPr>
            <p:ph idx="6" type="subTitle"/>
          </p:nvPr>
        </p:nvSpPr>
        <p:spPr>
          <a:xfrm>
            <a:off x="6479375" y="2579575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1">
  <p:cSld name="BLANK_1_1_1_1_1_1_1_1_1_1_1_1_1_1_1_1_1_1_2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idx="1" type="body"/>
          </p:nvPr>
        </p:nvSpPr>
        <p:spPr>
          <a:xfrm>
            <a:off x="2683650" y="1608600"/>
            <a:ext cx="25146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70" name="Google Shape;170;p23"/>
          <p:cNvSpPr txBox="1"/>
          <p:nvPr>
            <p:ph idx="2" type="subTitle"/>
          </p:nvPr>
        </p:nvSpPr>
        <p:spPr>
          <a:xfrm>
            <a:off x="2666700" y="1285200"/>
            <a:ext cx="25455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71" name="Google Shape;171;p23"/>
          <p:cNvSpPr txBox="1"/>
          <p:nvPr>
            <p:ph idx="3" type="subTitle"/>
          </p:nvPr>
        </p:nvSpPr>
        <p:spPr>
          <a:xfrm>
            <a:off x="2665813" y="3858100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72" name="Google Shape;172;p23"/>
          <p:cNvSpPr txBox="1"/>
          <p:nvPr>
            <p:ph idx="4" type="body"/>
          </p:nvPr>
        </p:nvSpPr>
        <p:spPr>
          <a:xfrm>
            <a:off x="6483525" y="2875975"/>
            <a:ext cx="25146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73" name="Google Shape;173;p23"/>
          <p:cNvSpPr/>
          <p:nvPr>
            <p:ph idx="5" type="pic"/>
          </p:nvPr>
        </p:nvSpPr>
        <p:spPr>
          <a:xfrm>
            <a:off x="128875" y="3858100"/>
            <a:ext cx="1270500" cy="12855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23"/>
          <p:cNvSpPr/>
          <p:nvPr>
            <p:ph idx="6" type="pic"/>
          </p:nvPr>
        </p:nvSpPr>
        <p:spPr>
          <a:xfrm>
            <a:off x="128875" y="1291350"/>
            <a:ext cx="1270500" cy="12855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23"/>
          <p:cNvSpPr/>
          <p:nvPr>
            <p:ph idx="7" type="pic"/>
          </p:nvPr>
        </p:nvSpPr>
        <p:spPr>
          <a:xfrm>
            <a:off x="3936325" y="2583600"/>
            <a:ext cx="1270500" cy="1274400"/>
          </a:xfrm>
          <a:prstGeom prst="rect">
            <a:avLst/>
          </a:prstGeom>
          <a:noFill/>
          <a:ln>
            <a:noFill/>
          </a:ln>
        </p:spPr>
      </p:sp>
      <p:sp>
        <p:nvSpPr>
          <p:cNvPr id="176" name="Google Shape;176;p23"/>
          <p:cNvSpPr txBox="1"/>
          <p:nvPr>
            <p:ph type="title"/>
          </p:nvPr>
        </p:nvSpPr>
        <p:spPr>
          <a:xfrm>
            <a:off x="128875" y="234450"/>
            <a:ext cx="38100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7" name="Google Shape;177;p2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8" name="Google Shape;178;p23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9" name="Google Shape;179;p23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0" name="Google Shape;180;p23"/>
          <p:cNvSpPr txBox="1"/>
          <p:nvPr>
            <p:ph idx="8" type="subTitle"/>
          </p:nvPr>
        </p:nvSpPr>
        <p:spPr>
          <a:xfrm>
            <a:off x="3940150" y="234450"/>
            <a:ext cx="48603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81" name="Google Shape;181;p23"/>
          <p:cNvSpPr txBox="1"/>
          <p:nvPr>
            <p:ph idx="9" type="body"/>
          </p:nvPr>
        </p:nvSpPr>
        <p:spPr>
          <a:xfrm>
            <a:off x="2671425" y="4165300"/>
            <a:ext cx="25455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82" name="Google Shape;182;p23"/>
          <p:cNvSpPr txBox="1"/>
          <p:nvPr>
            <p:ph idx="13" type="subTitle"/>
          </p:nvPr>
        </p:nvSpPr>
        <p:spPr>
          <a:xfrm>
            <a:off x="6479375" y="2579575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CUSTOM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7747525" y="-6725"/>
            <a:ext cx="1265400" cy="129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4"/>
          <p:cNvSpPr txBox="1"/>
          <p:nvPr>
            <p:ph idx="1" type="body"/>
          </p:nvPr>
        </p:nvSpPr>
        <p:spPr>
          <a:xfrm>
            <a:off x="134175" y="2591900"/>
            <a:ext cx="1259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6" name="Google Shape;186;p24"/>
          <p:cNvSpPr txBox="1"/>
          <p:nvPr>
            <p:ph idx="2" type="body"/>
          </p:nvPr>
        </p:nvSpPr>
        <p:spPr>
          <a:xfrm>
            <a:off x="1401350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7" name="Google Shape;187;p24"/>
          <p:cNvSpPr txBox="1"/>
          <p:nvPr>
            <p:ph idx="3" type="body"/>
          </p:nvPr>
        </p:nvSpPr>
        <p:spPr>
          <a:xfrm>
            <a:off x="2664024" y="2585275"/>
            <a:ext cx="1256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8" name="Google Shape;188;p24"/>
          <p:cNvSpPr txBox="1"/>
          <p:nvPr>
            <p:ph idx="4" type="body"/>
          </p:nvPr>
        </p:nvSpPr>
        <p:spPr>
          <a:xfrm>
            <a:off x="3942325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9" name="Google Shape;189;p24"/>
          <p:cNvSpPr txBox="1"/>
          <p:nvPr>
            <p:ph idx="5" type="body"/>
          </p:nvPr>
        </p:nvSpPr>
        <p:spPr>
          <a:xfrm>
            <a:off x="5215125" y="2585275"/>
            <a:ext cx="12642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6" type="body"/>
          </p:nvPr>
        </p:nvSpPr>
        <p:spPr>
          <a:xfrm>
            <a:off x="6484050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91" name="Google Shape;191;p24"/>
          <p:cNvSpPr/>
          <p:nvPr>
            <p:ph idx="7" type="pic"/>
          </p:nvPr>
        </p:nvSpPr>
        <p:spPr>
          <a:xfrm>
            <a:off x="1405975" y="2584850"/>
            <a:ext cx="1259400" cy="1270500"/>
          </a:xfrm>
          <a:prstGeom prst="rect">
            <a:avLst/>
          </a:prstGeom>
          <a:noFill/>
          <a:ln>
            <a:noFill/>
          </a:ln>
        </p:spPr>
      </p:sp>
      <p:sp>
        <p:nvSpPr>
          <p:cNvPr id="192" name="Google Shape;192;p24"/>
          <p:cNvSpPr/>
          <p:nvPr>
            <p:ph idx="8" type="pic"/>
          </p:nvPr>
        </p:nvSpPr>
        <p:spPr>
          <a:xfrm>
            <a:off x="2672775" y="1298150"/>
            <a:ext cx="1264200" cy="1275600"/>
          </a:xfrm>
          <a:prstGeom prst="rect">
            <a:avLst/>
          </a:prstGeom>
          <a:noFill/>
          <a:ln>
            <a:noFill/>
          </a:ln>
        </p:spPr>
      </p:sp>
      <p:sp>
        <p:nvSpPr>
          <p:cNvPr id="193" name="Google Shape;193;p24"/>
          <p:cNvSpPr/>
          <p:nvPr>
            <p:ph idx="9" type="pic"/>
          </p:nvPr>
        </p:nvSpPr>
        <p:spPr>
          <a:xfrm>
            <a:off x="134175" y="1297300"/>
            <a:ext cx="1256700" cy="12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24"/>
          <p:cNvSpPr/>
          <p:nvPr>
            <p:ph idx="13" type="pic"/>
          </p:nvPr>
        </p:nvSpPr>
        <p:spPr>
          <a:xfrm>
            <a:off x="3944650" y="2583775"/>
            <a:ext cx="1261200" cy="12708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24"/>
          <p:cNvSpPr/>
          <p:nvPr>
            <p:ph idx="14" type="pic"/>
          </p:nvPr>
        </p:nvSpPr>
        <p:spPr>
          <a:xfrm>
            <a:off x="5218725" y="1297675"/>
            <a:ext cx="1256400" cy="1276200"/>
          </a:xfrm>
          <a:prstGeom prst="rect">
            <a:avLst/>
          </a:prstGeom>
          <a:noFill/>
          <a:ln>
            <a:noFill/>
          </a:ln>
        </p:spPr>
      </p:sp>
      <p:sp>
        <p:nvSpPr>
          <p:cNvPr id="196" name="Google Shape;196;p24"/>
          <p:cNvSpPr/>
          <p:nvPr>
            <p:ph idx="15" type="pic"/>
          </p:nvPr>
        </p:nvSpPr>
        <p:spPr>
          <a:xfrm>
            <a:off x="6488125" y="2584850"/>
            <a:ext cx="1259400" cy="1274100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8" name="Google Shape;198;p24"/>
          <p:cNvSpPr txBox="1"/>
          <p:nvPr>
            <p:ph idx="16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9" name="Google Shape;199;p24"/>
          <p:cNvSpPr txBox="1"/>
          <p:nvPr>
            <p:ph type="title"/>
          </p:nvPr>
        </p:nvSpPr>
        <p:spPr>
          <a:xfrm>
            <a:off x="133575" y="228600"/>
            <a:ext cx="6338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200" name="Google Shape;200;p24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1" name="Google Shape;201;p24"/>
          <p:cNvCxnSpPr/>
          <p:nvPr/>
        </p:nvCxnSpPr>
        <p:spPr>
          <a:xfrm>
            <a:off x="9023250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 - Alt 1">
  <p:cSld name="CUSTOM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5"/>
          <p:cNvSpPr txBox="1"/>
          <p:nvPr>
            <p:ph idx="1" type="body"/>
          </p:nvPr>
        </p:nvSpPr>
        <p:spPr>
          <a:xfrm>
            <a:off x="2673138" y="3158400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4" name="Google Shape;204;p25"/>
          <p:cNvSpPr txBox="1"/>
          <p:nvPr>
            <p:ph idx="2" type="body"/>
          </p:nvPr>
        </p:nvSpPr>
        <p:spPr>
          <a:xfrm>
            <a:off x="7749888" y="3160525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5" name="Google Shape;205;p25"/>
          <p:cNvSpPr txBox="1"/>
          <p:nvPr>
            <p:ph idx="3" type="subTitle"/>
          </p:nvPr>
        </p:nvSpPr>
        <p:spPr>
          <a:xfrm>
            <a:off x="7754025" y="2583925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6" name="Google Shape;206;p25"/>
          <p:cNvSpPr txBox="1"/>
          <p:nvPr>
            <p:ph idx="4" type="body"/>
          </p:nvPr>
        </p:nvSpPr>
        <p:spPr>
          <a:xfrm>
            <a:off x="5213563" y="3164875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7" name="Google Shape;207;p25"/>
          <p:cNvSpPr txBox="1"/>
          <p:nvPr>
            <p:ph idx="5" type="body"/>
          </p:nvPr>
        </p:nvSpPr>
        <p:spPr>
          <a:xfrm>
            <a:off x="137275" y="3175800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8" name="Google Shape;208;p25"/>
          <p:cNvSpPr txBox="1"/>
          <p:nvPr>
            <p:ph idx="6" type="subTitle"/>
          </p:nvPr>
        </p:nvSpPr>
        <p:spPr>
          <a:xfrm>
            <a:off x="137275" y="2599200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9" name="Google Shape;209;p25"/>
          <p:cNvSpPr txBox="1"/>
          <p:nvPr>
            <p:ph idx="7" type="subTitle"/>
          </p:nvPr>
        </p:nvSpPr>
        <p:spPr>
          <a:xfrm>
            <a:off x="5213563" y="2588275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0" name="Google Shape;210;p25"/>
          <p:cNvSpPr txBox="1"/>
          <p:nvPr>
            <p:ph idx="8" type="subTitle"/>
          </p:nvPr>
        </p:nvSpPr>
        <p:spPr>
          <a:xfrm>
            <a:off x="2673138" y="2581800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1" name="Google Shape;211;p25"/>
          <p:cNvSpPr/>
          <p:nvPr>
            <p:ph idx="9" type="pic"/>
          </p:nvPr>
        </p:nvSpPr>
        <p:spPr>
          <a:xfrm>
            <a:off x="5216500" y="1297675"/>
            <a:ext cx="1259100" cy="1276500"/>
          </a:xfrm>
          <a:prstGeom prst="rect">
            <a:avLst/>
          </a:prstGeom>
          <a:noFill/>
          <a:ln>
            <a:noFill/>
          </a:ln>
        </p:spPr>
      </p:sp>
      <p:sp>
        <p:nvSpPr>
          <p:cNvPr id="212" name="Google Shape;212;p25"/>
          <p:cNvSpPr/>
          <p:nvPr>
            <p:ph idx="13" type="pic"/>
          </p:nvPr>
        </p:nvSpPr>
        <p:spPr>
          <a:xfrm>
            <a:off x="7756350" y="1296175"/>
            <a:ext cx="1259100" cy="1280100"/>
          </a:xfrm>
          <a:prstGeom prst="rect">
            <a:avLst/>
          </a:prstGeom>
          <a:noFill/>
          <a:ln>
            <a:noFill/>
          </a:ln>
        </p:spPr>
      </p:sp>
      <p:sp>
        <p:nvSpPr>
          <p:cNvPr id="213" name="Google Shape;213;p25"/>
          <p:cNvSpPr/>
          <p:nvPr>
            <p:ph idx="14" type="pic"/>
          </p:nvPr>
        </p:nvSpPr>
        <p:spPr>
          <a:xfrm>
            <a:off x="133525" y="1294525"/>
            <a:ext cx="1261800" cy="1280400"/>
          </a:xfrm>
          <a:prstGeom prst="rect">
            <a:avLst/>
          </a:prstGeom>
          <a:noFill/>
          <a:ln>
            <a:noFill/>
          </a:ln>
        </p:spPr>
      </p:sp>
      <p:sp>
        <p:nvSpPr>
          <p:cNvPr id="214" name="Google Shape;214;p2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5" name="Google Shape;215;p25"/>
          <p:cNvSpPr/>
          <p:nvPr>
            <p:ph idx="15" type="pic"/>
          </p:nvPr>
        </p:nvSpPr>
        <p:spPr>
          <a:xfrm>
            <a:off x="2673500" y="1295450"/>
            <a:ext cx="1263300" cy="12771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25"/>
          <p:cNvSpPr txBox="1"/>
          <p:nvPr>
            <p:ph type="title"/>
          </p:nvPr>
        </p:nvSpPr>
        <p:spPr>
          <a:xfrm>
            <a:off x="131875" y="228600"/>
            <a:ext cx="5076000" cy="10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17" name="Google Shape;217;p25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8" name="Google Shape;218;p25"/>
          <p:cNvCxnSpPr/>
          <p:nvPr/>
        </p:nvCxnSpPr>
        <p:spPr>
          <a:xfrm>
            <a:off x="9018413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CUSTOM_2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6"/>
          <p:cNvSpPr txBox="1"/>
          <p:nvPr>
            <p:ph type="title"/>
          </p:nvPr>
        </p:nvSpPr>
        <p:spPr>
          <a:xfrm>
            <a:off x="365098" y="204287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1" name="Google Shape;221;p26"/>
          <p:cNvSpPr txBox="1"/>
          <p:nvPr>
            <p:ph idx="2" type="title"/>
          </p:nvPr>
        </p:nvSpPr>
        <p:spPr>
          <a:xfrm>
            <a:off x="365098" y="267152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2" name="Google Shape;222;p26"/>
          <p:cNvSpPr txBox="1"/>
          <p:nvPr>
            <p:ph idx="3" type="title"/>
          </p:nvPr>
        </p:nvSpPr>
        <p:spPr>
          <a:xfrm>
            <a:off x="365098" y="3313600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3" name="Google Shape;223;p26"/>
          <p:cNvSpPr txBox="1"/>
          <p:nvPr>
            <p:ph idx="4" type="title"/>
          </p:nvPr>
        </p:nvSpPr>
        <p:spPr>
          <a:xfrm>
            <a:off x="365098" y="455747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4" name="Google Shape;224;p26"/>
          <p:cNvSpPr txBox="1"/>
          <p:nvPr>
            <p:ph idx="5" type="title"/>
          </p:nvPr>
        </p:nvSpPr>
        <p:spPr>
          <a:xfrm>
            <a:off x="1483100" y="269207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5" name="Google Shape;225;p26"/>
          <p:cNvSpPr txBox="1"/>
          <p:nvPr>
            <p:ph idx="6" type="title"/>
          </p:nvPr>
        </p:nvSpPr>
        <p:spPr>
          <a:xfrm>
            <a:off x="365098" y="392882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6" name="Google Shape;226;p26"/>
          <p:cNvSpPr txBox="1"/>
          <p:nvPr>
            <p:ph idx="7" type="title"/>
          </p:nvPr>
        </p:nvSpPr>
        <p:spPr>
          <a:xfrm>
            <a:off x="365098" y="1408538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7" name="Google Shape;227;p26"/>
          <p:cNvSpPr txBox="1"/>
          <p:nvPr>
            <p:ph idx="8" type="title"/>
          </p:nvPr>
        </p:nvSpPr>
        <p:spPr>
          <a:xfrm>
            <a:off x="133375" y="236850"/>
            <a:ext cx="50787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8" name="Google Shape;228;p26"/>
          <p:cNvSpPr txBox="1"/>
          <p:nvPr>
            <p:ph idx="9" type="title"/>
          </p:nvPr>
        </p:nvSpPr>
        <p:spPr>
          <a:xfrm>
            <a:off x="1483100" y="1429088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9" name="Google Shape;229;p26"/>
          <p:cNvSpPr txBox="1"/>
          <p:nvPr>
            <p:ph idx="13" type="title"/>
          </p:nvPr>
        </p:nvSpPr>
        <p:spPr>
          <a:xfrm>
            <a:off x="1483100" y="20634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0" name="Google Shape;230;p26"/>
          <p:cNvSpPr txBox="1"/>
          <p:nvPr>
            <p:ph idx="14" type="title"/>
          </p:nvPr>
        </p:nvSpPr>
        <p:spPr>
          <a:xfrm>
            <a:off x="1483100" y="33207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1" name="Google Shape;231;p26"/>
          <p:cNvSpPr txBox="1"/>
          <p:nvPr>
            <p:ph idx="15" type="title"/>
          </p:nvPr>
        </p:nvSpPr>
        <p:spPr>
          <a:xfrm>
            <a:off x="1483100" y="394937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2" name="Google Shape;232;p26"/>
          <p:cNvSpPr txBox="1"/>
          <p:nvPr>
            <p:ph idx="16" type="title"/>
          </p:nvPr>
        </p:nvSpPr>
        <p:spPr>
          <a:xfrm>
            <a:off x="1483100" y="45780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3" name="Google Shape;233;p2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34" name="Google Shape;234;p26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5" name="Google Shape;235;p26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7755300" y="-2199"/>
            <a:ext cx="1265400" cy="128829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9" name="Google Shape;239;p27"/>
          <p:cNvSpPr txBox="1"/>
          <p:nvPr>
            <p:ph type="title"/>
          </p:nvPr>
        </p:nvSpPr>
        <p:spPr>
          <a:xfrm>
            <a:off x="419575" y="449550"/>
            <a:ext cx="689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None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0" name="Google Shape;240;p27"/>
          <p:cNvSpPr txBox="1"/>
          <p:nvPr>
            <p:ph idx="2" type="title"/>
          </p:nvPr>
        </p:nvSpPr>
        <p:spPr>
          <a:xfrm>
            <a:off x="1399375" y="2588200"/>
            <a:ext cx="5082000" cy="23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27"/>
          <p:cNvSpPr txBox="1"/>
          <p:nvPr>
            <p:ph idx="1" type="subTitle"/>
          </p:nvPr>
        </p:nvSpPr>
        <p:spPr>
          <a:xfrm>
            <a:off x="6561925" y="3856500"/>
            <a:ext cx="18351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42" name="Google Shape;242;p27"/>
          <p:cNvSpPr txBox="1"/>
          <p:nvPr>
            <p:ph idx="3" type="title"/>
          </p:nvPr>
        </p:nvSpPr>
        <p:spPr>
          <a:xfrm>
            <a:off x="1453924" y="228600"/>
            <a:ext cx="62361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243" name="Google Shape;243;p27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4" name="Google Shape;244;p27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5" name="Google Shape;245;p27"/>
          <p:cNvSpPr/>
          <p:nvPr>
            <p:ph idx="4" type="pic"/>
          </p:nvPr>
        </p:nvSpPr>
        <p:spPr>
          <a:xfrm>
            <a:off x="7756200" y="2584025"/>
            <a:ext cx="1263600" cy="1272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CUSTOM_9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8"/>
          <p:cNvSpPr txBox="1"/>
          <p:nvPr/>
        </p:nvSpPr>
        <p:spPr>
          <a:xfrm>
            <a:off x="7752138" y="1291375"/>
            <a:ext cx="1270500" cy="1290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8" name="Google Shape;248;p28"/>
          <p:cNvSpPr/>
          <p:nvPr>
            <p:ph idx="2" type="pic"/>
          </p:nvPr>
        </p:nvSpPr>
        <p:spPr>
          <a:xfrm>
            <a:off x="7977750" y="1495975"/>
            <a:ext cx="819300" cy="881100"/>
          </a:xfrm>
          <a:prstGeom prst="rect">
            <a:avLst/>
          </a:prstGeom>
          <a:noFill/>
          <a:ln>
            <a:noFill/>
          </a:ln>
        </p:spPr>
      </p:sp>
      <p:sp>
        <p:nvSpPr>
          <p:cNvPr id="249" name="Google Shape;249;p28"/>
          <p:cNvSpPr/>
          <p:nvPr>
            <p:ph idx="3" type="pic"/>
          </p:nvPr>
        </p:nvSpPr>
        <p:spPr>
          <a:xfrm>
            <a:off x="5219025" y="1297000"/>
            <a:ext cx="2528100" cy="3847500"/>
          </a:xfrm>
          <a:prstGeom prst="rect">
            <a:avLst/>
          </a:prstGeom>
          <a:noFill/>
          <a:ln>
            <a:noFill/>
          </a:ln>
        </p:spPr>
      </p:sp>
      <p:sp>
        <p:nvSpPr>
          <p:cNvPr id="250" name="Google Shape;250;p2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1" name="Google Shape;251;p28"/>
          <p:cNvSpPr txBox="1"/>
          <p:nvPr>
            <p:ph type="title"/>
          </p:nvPr>
        </p:nvSpPr>
        <p:spPr>
          <a:xfrm>
            <a:off x="1453924" y="228600"/>
            <a:ext cx="61494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2" name="Google Shape;252;p28"/>
          <p:cNvSpPr txBox="1"/>
          <p:nvPr>
            <p:ph idx="4" type="title"/>
          </p:nvPr>
        </p:nvSpPr>
        <p:spPr>
          <a:xfrm>
            <a:off x="419575" y="449550"/>
            <a:ext cx="689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cxnSp>
        <p:nvCxnSpPr>
          <p:cNvPr id="253" name="Google Shape;253;p28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4" name="Google Shape;254;p28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5" name="Google Shape;255;p28"/>
          <p:cNvSpPr txBox="1"/>
          <p:nvPr>
            <p:ph idx="1" type="subTitle"/>
          </p:nvPr>
        </p:nvSpPr>
        <p:spPr>
          <a:xfrm>
            <a:off x="1399375" y="3303325"/>
            <a:ext cx="381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56" name="Google Shape;256;p28"/>
          <p:cNvSpPr txBox="1"/>
          <p:nvPr>
            <p:ph idx="5" type="subTitle"/>
          </p:nvPr>
        </p:nvSpPr>
        <p:spPr>
          <a:xfrm>
            <a:off x="1399375" y="2581675"/>
            <a:ext cx="381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item comparison and image">
  <p:cSld name="CUSTOM_4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"/>
          <p:cNvSpPr txBox="1"/>
          <p:nvPr>
            <p:ph idx="1" type="subTitle"/>
          </p:nvPr>
        </p:nvSpPr>
        <p:spPr>
          <a:xfrm>
            <a:off x="6486300" y="259055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9" name="Google Shape;259;p29"/>
          <p:cNvSpPr txBox="1"/>
          <p:nvPr>
            <p:ph type="title"/>
          </p:nvPr>
        </p:nvSpPr>
        <p:spPr>
          <a:xfrm>
            <a:off x="6486300" y="303920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0" name="Google Shape;260;p29"/>
          <p:cNvSpPr txBox="1"/>
          <p:nvPr>
            <p:ph idx="2" type="subTitle"/>
          </p:nvPr>
        </p:nvSpPr>
        <p:spPr>
          <a:xfrm>
            <a:off x="3939525" y="258385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1" name="Google Shape;261;p29"/>
          <p:cNvSpPr txBox="1"/>
          <p:nvPr>
            <p:ph idx="3" type="title"/>
          </p:nvPr>
        </p:nvSpPr>
        <p:spPr>
          <a:xfrm>
            <a:off x="3942875" y="303920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2" name="Google Shape;262;p29"/>
          <p:cNvSpPr txBox="1"/>
          <p:nvPr>
            <p:ph idx="4" type="subTitle"/>
          </p:nvPr>
        </p:nvSpPr>
        <p:spPr>
          <a:xfrm>
            <a:off x="136200" y="1289875"/>
            <a:ext cx="38106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3" name="Google Shape;263;p29"/>
          <p:cNvSpPr txBox="1"/>
          <p:nvPr>
            <p:ph idx="5" type="title"/>
          </p:nvPr>
        </p:nvSpPr>
        <p:spPr>
          <a:xfrm>
            <a:off x="136200" y="1822150"/>
            <a:ext cx="38106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 sz="14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4" name="Google Shape;264;p29"/>
          <p:cNvSpPr/>
          <p:nvPr>
            <p:ph idx="6" type="pic"/>
          </p:nvPr>
        </p:nvSpPr>
        <p:spPr>
          <a:xfrm>
            <a:off x="133925" y="0"/>
            <a:ext cx="1260300" cy="1286400"/>
          </a:xfrm>
          <a:prstGeom prst="rect">
            <a:avLst/>
          </a:prstGeom>
          <a:noFill/>
          <a:ln>
            <a:noFill/>
          </a:ln>
        </p:spPr>
      </p:sp>
      <p:sp>
        <p:nvSpPr>
          <p:cNvPr id="265" name="Google Shape;265;p2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6" name="Google Shape;266;p29"/>
          <p:cNvSpPr txBox="1"/>
          <p:nvPr>
            <p:ph idx="7" type="subTitle"/>
          </p:nvPr>
        </p:nvSpPr>
        <p:spPr>
          <a:xfrm>
            <a:off x="3940875" y="22860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7" name="Google Shape;267;p29"/>
          <p:cNvSpPr txBox="1"/>
          <p:nvPr>
            <p:ph idx="8" type="title"/>
          </p:nvPr>
        </p:nvSpPr>
        <p:spPr>
          <a:xfrm>
            <a:off x="3940875" y="67725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8" name="Google Shape;268;p29"/>
          <p:cNvSpPr txBox="1"/>
          <p:nvPr>
            <p:ph idx="9" type="subTitle"/>
          </p:nvPr>
        </p:nvSpPr>
        <p:spPr>
          <a:xfrm>
            <a:off x="6481000" y="22860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9" name="Google Shape;269;p29"/>
          <p:cNvSpPr txBox="1"/>
          <p:nvPr>
            <p:ph idx="13" type="title"/>
          </p:nvPr>
        </p:nvSpPr>
        <p:spPr>
          <a:xfrm>
            <a:off x="6481000" y="67725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Alt 1">
  <p:cSld name="BLANK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12"/>
          <p:cNvPicPr preferRelativeResize="0"/>
          <p:nvPr/>
        </p:nvPicPr>
        <p:blipFill rotWithShape="1">
          <a:blip r:embed="rId2">
            <a:alphaModFix/>
          </a:blip>
          <a:srcRect b="36187" l="0" r="0" t="0"/>
          <a:stretch/>
        </p:blipFill>
        <p:spPr>
          <a:xfrm rot="5400000">
            <a:off x="6625213" y="2747762"/>
            <a:ext cx="3529224" cy="1266849"/>
          </a:xfrm>
          <a:prstGeom prst="rect">
            <a:avLst/>
          </a:prstGeom>
          <a:gradFill>
            <a:gsLst>
              <a:gs pos="0">
                <a:srgbClr val="808978"/>
              </a:gs>
              <a:gs pos="58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sp>
        <p:nvSpPr>
          <p:cNvPr id="33" name="Google Shape;33;p12"/>
          <p:cNvSpPr/>
          <p:nvPr>
            <p:ph idx="2" type="pic"/>
          </p:nvPr>
        </p:nvSpPr>
        <p:spPr>
          <a:xfrm>
            <a:off x="7757975" y="0"/>
            <a:ext cx="1256100" cy="1286400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12"/>
          <p:cNvSpPr txBox="1"/>
          <p:nvPr>
            <p:ph type="title"/>
          </p:nvPr>
        </p:nvSpPr>
        <p:spPr>
          <a:xfrm>
            <a:off x="284550" y="1291375"/>
            <a:ext cx="7467600" cy="3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5" name="Google Shape;35;p1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6" name="Google Shape;36;p12"/>
          <p:cNvGrpSpPr/>
          <p:nvPr/>
        </p:nvGrpSpPr>
        <p:grpSpPr>
          <a:xfrm>
            <a:off x="128875" y="0"/>
            <a:ext cx="8894375" cy="5144700"/>
            <a:chOff x="128875" y="0"/>
            <a:chExt cx="8894375" cy="5144700"/>
          </a:xfrm>
        </p:grpSpPr>
        <p:cxnSp>
          <p:nvCxnSpPr>
            <p:cNvPr id="37" name="Google Shape;37;p12"/>
            <p:cNvCxnSpPr/>
            <p:nvPr/>
          </p:nvCxnSpPr>
          <p:spPr>
            <a:xfrm>
              <a:off x="7752136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" name="Google Shape;38;p12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" name="Google Shape;39;p12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0" name="Google Shape;40;p12"/>
            <p:cNvCxnSpPr/>
            <p:nvPr/>
          </p:nvCxnSpPr>
          <p:spPr>
            <a:xfrm>
              <a:off x="128875" y="12913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41" name="Google Shape;41;p12"/>
          <p:cNvSpPr txBox="1"/>
          <p:nvPr>
            <p:ph idx="1" type="subTitle"/>
          </p:nvPr>
        </p:nvSpPr>
        <p:spPr>
          <a:xfrm>
            <a:off x="128875" y="-450"/>
            <a:ext cx="3357900" cy="12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2 1">
  <p:cSld name="CUSTOM_5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0"/>
          <p:cNvSpPr txBox="1"/>
          <p:nvPr>
            <p:ph idx="1" type="body"/>
          </p:nvPr>
        </p:nvSpPr>
        <p:spPr>
          <a:xfrm>
            <a:off x="285488" y="2569932"/>
            <a:ext cx="2385000" cy="19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pic>
        <p:nvPicPr>
          <p:cNvPr id="272" name="Google Shape;272;p30"/>
          <p:cNvPicPr preferRelativeResize="0"/>
          <p:nvPr/>
        </p:nvPicPr>
        <p:blipFill rotWithShape="1">
          <a:blip r:embed="rId2">
            <a:alphaModFix/>
          </a:blip>
          <a:srcRect b="0" l="0" r="30109" t="73622"/>
          <a:stretch/>
        </p:blipFill>
        <p:spPr>
          <a:xfrm rot="10800000">
            <a:off x="133300" y="4683125"/>
            <a:ext cx="2159200" cy="458401"/>
          </a:xfrm>
          <a:prstGeom prst="rect">
            <a:avLst/>
          </a:prstGeom>
          <a:gradFill>
            <a:gsLst>
              <a:gs pos="0">
                <a:srgbClr val="808978"/>
              </a:gs>
              <a:gs pos="49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cxnSp>
        <p:nvCxnSpPr>
          <p:cNvPr id="273" name="Google Shape;273;p30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4" name="Google Shape;274;p30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5" name="Google Shape;275;p30"/>
          <p:cNvSpPr txBox="1"/>
          <p:nvPr>
            <p:ph idx="2" type="body"/>
          </p:nvPr>
        </p:nvSpPr>
        <p:spPr>
          <a:xfrm>
            <a:off x="2827113" y="2569931"/>
            <a:ext cx="2385000" cy="19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276" name="Google Shape;276;p30"/>
          <p:cNvSpPr txBox="1"/>
          <p:nvPr>
            <p:ph idx="3" type="body"/>
          </p:nvPr>
        </p:nvSpPr>
        <p:spPr>
          <a:xfrm>
            <a:off x="5368750" y="2579750"/>
            <a:ext cx="2378400" cy="19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277" name="Google Shape;277;p30"/>
          <p:cNvSpPr/>
          <p:nvPr>
            <p:ph idx="4" type="pic"/>
          </p:nvPr>
        </p:nvSpPr>
        <p:spPr>
          <a:xfrm>
            <a:off x="7752125" y="2584175"/>
            <a:ext cx="1266600" cy="2093700"/>
          </a:xfrm>
          <a:prstGeom prst="rect">
            <a:avLst/>
          </a:prstGeom>
          <a:noFill/>
          <a:ln>
            <a:noFill/>
          </a:ln>
        </p:spPr>
      </p:sp>
      <p:sp>
        <p:nvSpPr>
          <p:cNvPr id="278" name="Google Shape;278;p3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9" name="Google Shape;279;p30"/>
          <p:cNvSpPr txBox="1"/>
          <p:nvPr>
            <p:ph idx="5" type="subTitle"/>
          </p:nvPr>
        </p:nvSpPr>
        <p:spPr>
          <a:xfrm>
            <a:off x="285488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80" name="Google Shape;280;p30"/>
          <p:cNvSpPr txBox="1"/>
          <p:nvPr>
            <p:ph idx="6" type="subTitle"/>
          </p:nvPr>
        </p:nvSpPr>
        <p:spPr>
          <a:xfrm>
            <a:off x="2827113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81" name="Google Shape;281;p30"/>
          <p:cNvSpPr txBox="1"/>
          <p:nvPr>
            <p:ph idx="7" type="subTitle"/>
          </p:nvPr>
        </p:nvSpPr>
        <p:spPr>
          <a:xfrm>
            <a:off x="5368738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82" name="Google Shape;282;p30"/>
          <p:cNvSpPr txBox="1"/>
          <p:nvPr>
            <p:ph idx="8" type="subTitle"/>
          </p:nvPr>
        </p:nvSpPr>
        <p:spPr>
          <a:xfrm>
            <a:off x="407700" y="1388800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83" name="Google Shape;283;p30"/>
          <p:cNvSpPr txBox="1"/>
          <p:nvPr>
            <p:ph idx="9" type="subTitle"/>
          </p:nvPr>
        </p:nvSpPr>
        <p:spPr>
          <a:xfrm>
            <a:off x="2952363" y="1399625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84" name="Google Shape;284;p30"/>
          <p:cNvSpPr txBox="1"/>
          <p:nvPr>
            <p:ph idx="13" type="subTitle"/>
          </p:nvPr>
        </p:nvSpPr>
        <p:spPr>
          <a:xfrm>
            <a:off x="5497038" y="1399625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85" name="Google Shape;285;p30"/>
          <p:cNvSpPr txBox="1"/>
          <p:nvPr>
            <p:ph type="title"/>
          </p:nvPr>
        </p:nvSpPr>
        <p:spPr>
          <a:xfrm>
            <a:off x="139700" y="228600"/>
            <a:ext cx="5242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">
  <p:cSld name="CUSTOM_6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1"/>
          <p:cNvSpPr txBox="1"/>
          <p:nvPr>
            <p:ph idx="1" type="subTitle"/>
          </p:nvPr>
        </p:nvSpPr>
        <p:spPr>
          <a:xfrm>
            <a:off x="2679700" y="1295400"/>
            <a:ext cx="38013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" name="Google Shape;288;p31"/>
          <p:cNvSpPr txBox="1"/>
          <p:nvPr>
            <p:ph idx="2" type="body"/>
          </p:nvPr>
        </p:nvSpPr>
        <p:spPr>
          <a:xfrm>
            <a:off x="2679700" y="1744013"/>
            <a:ext cx="25332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89" name="Google Shape;289;p31"/>
          <p:cNvSpPr txBox="1"/>
          <p:nvPr>
            <p:ph idx="3" type="subTitle"/>
          </p:nvPr>
        </p:nvSpPr>
        <p:spPr>
          <a:xfrm>
            <a:off x="139700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0" name="Google Shape;290;p31"/>
          <p:cNvSpPr txBox="1"/>
          <p:nvPr>
            <p:ph idx="4" type="body"/>
          </p:nvPr>
        </p:nvSpPr>
        <p:spPr>
          <a:xfrm>
            <a:off x="139700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1" name="Google Shape;291;p31"/>
          <p:cNvSpPr txBox="1"/>
          <p:nvPr>
            <p:ph idx="5" type="subTitle"/>
          </p:nvPr>
        </p:nvSpPr>
        <p:spPr>
          <a:xfrm>
            <a:off x="2677600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92" name="Google Shape;292;p31"/>
          <p:cNvSpPr txBox="1"/>
          <p:nvPr>
            <p:ph idx="6" type="body"/>
          </p:nvPr>
        </p:nvSpPr>
        <p:spPr>
          <a:xfrm>
            <a:off x="2677600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3" name="Google Shape;293;p31"/>
          <p:cNvSpPr txBox="1"/>
          <p:nvPr>
            <p:ph idx="7" type="subTitle"/>
          </p:nvPr>
        </p:nvSpPr>
        <p:spPr>
          <a:xfrm>
            <a:off x="5210575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4" name="Google Shape;294;p31"/>
          <p:cNvSpPr txBox="1"/>
          <p:nvPr>
            <p:ph idx="8" type="body"/>
          </p:nvPr>
        </p:nvSpPr>
        <p:spPr>
          <a:xfrm>
            <a:off x="5210575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5" name="Google Shape;295;p3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6" name="Google Shape;296;p31"/>
          <p:cNvSpPr/>
          <p:nvPr>
            <p:ph idx="9" type="pic"/>
          </p:nvPr>
        </p:nvSpPr>
        <p:spPr>
          <a:xfrm>
            <a:off x="133525" y="1298275"/>
            <a:ext cx="2531400" cy="1278000"/>
          </a:xfrm>
          <a:prstGeom prst="rect">
            <a:avLst/>
          </a:prstGeom>
          <a:noFill/>
          <a:ln>
            <a:noFill/>
          </a:ln>
        </p:spPr>
      </p:sp>
      <p:sp>
        <p:nvSpPr>
          <p:cNvPr id="297" name="Google Shape;297;p31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 - Alt 1">
  <p:cSld name="CUSTOM_10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2"/>
          <p:cNvSpPr txBox="1"/>
          <p:nvPr>
            <p:ph idx="1" type="body"/>
          </p:nvPr>
        </p:nvSpPr>
        <p:spPr>
          <a:xfrm>
            <a:off x="13495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00" name="Google Shape;300;p32"/>
          <p:cNvSpPr txBox="1"/>
          <p:nvPr>
            <p:ph idx="2" type="body"/>
          </p:nvPr>
        </p:nvSpPr>
        <p:spPr>
          <a:xfrm>
            <a:off x="521590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01" name="Google Shape;301;p32"/>
          <p:cNvSpPr txBox="1"/>
          <p:nvPr>
            <p:ph idx="3" type="body"/>
          </p:nvPr>
        </p:nvSpPr>
        <p:spPr>
          <a:xfrm>
            <a:off x="2677225" y="1811100"/>
            <a:ext cx="2525100" cy="7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02" name="Google Shape;302;p32"/>
          <p:cNvSpPr txBox="1"/>
          <p:nvPr>
            <p:ph idx="4" type="body"/>
          </p:nvPr>
        </p:nvSpPr>
        <p:spPr>
          <a:xfrm>
            <a:off x="267760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03" name="Google Shape;303;p32"/>
          <p:cNvSpPr txBox="1"/>
          <p:nvPr>
            <p:ph idx="5" type="subTitle"/>
          </p:nvPr>
        </p:nvSpPr>
        <p:spPr>
          <a:xfrm>
            <a:off x="267280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04" name="Google Shape;304;p32"/>
          <p:cNvSpPr txBox="1"/>
          <p:nvPr>
            <p:ph idx="6" type="subTitle"/>
          </p:nvPr>
        </p:nvSpPr>
        <p:spPr>
          <a:xfrm>
            <a:off x="267280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05" name="Google Shape;305;p3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6" name="Google Shape;306;p32"/>
          <p:cNvSpPr txBox="1"/>
          <p:nvPr>
            <p:ph idx="7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7" name="Google Shape;307;p32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08" name="Google Shape;308;p32"/>
          <p:cNvSpPr/>
          <p:nvPr>
            <p:ph idx="8" type="pic"/>
          </p:nvPr>
        </p:nvSpPr>
        <p:spPr>
          <a:xfrm>
            <a:off x="134350" y="1295850"/>
            <a:ext cx="2529300" cy="1277400"/>
          </a:xfrm>
          <a:prstGeom prst="rect">
            <a:avLst/>
          </a:prstGeom>
          <a:noFill/>
          <a:ln>
            <a:noFill/>
          </a:ln>
        </p:spPr>
      </p:sp>
      <p:sp>
        <p:nvSpPr>
          <p:cNvPr id="309" name="Google Shape;309;p32"/>
          <p:cNvSpPr txBox="1"/>
          <p:nvPr>
            <p:ph idx="9" type="subTitle"/>
          </p:nvPr>
        </p:nvSpPr>
        <p:spPr>
          <a:xfrm>
            <a:off x="5211100" y="1295400"/>
            <a:ext cx="25383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" name="Google Shape;310;p32"/>
          <p:cNvSpPr txBox="1"/>
          <p:nvPr>
            <p:ph idx="13" type="subTitle"/>
          </p:nvPr>
        </p:nvSpPr>
        <p:spPr>
          <a:xfrm>
            <a:off x="2672800" y="12954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1" name="Google Shape;311;p32"/>
          <p:cNvSpPr txBox="1"/>
          <p:nvPr>
            <p:ph idx="14" type="subTitle"/>
          </p:nvPr>
        </p:nvSpPr>
        <p:spPr>
          <a:xfrm>
            <a:off x="267280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" name="Google Shape;312;p32"/>
          <p:cNvSpPr txBox="1"/>
          <p:nvPr>
            <p:ph idx="15" type="subTitle"/>
          </p:nvPr>
        </p:nvSpPr>
        <p:spPr>
          <a:xfrm>
            <a:off x="13015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" name="Google Shape;313;p32"/>
          <p:cNvSpPr txBox="1"/>
          <p:nvPr>
            <p:ph idx="16" type="subTitle"/>
          </p:nvPr>
        </p:nvSpPr>
        <p:spPr>
          <a:xfrm>
            <a:off x="521110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" name="Google Shape;314;p32"/>
          <p:cNvSpPr txBox="1"/>
          <p:nvPr>
            <p:ph idx="17" type="subTitle"/>
          </p:nvPr>
        </p:nvSpPr>
        <p:spPr>
          <a:xfrm>
            <a:off x="13970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15" name="Google Shape;315;p32"/>
          <p:cNvSpPr txBox="1"/>
          <p:nvPr>
            <p:ph idx="18" type="subTitle"/>
          </p:nvPr>
        </p:nvSpPr>
        <p:spPr>
          <a:xfrm>
            <a:off x="13970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16" name="Google Shape;316;p32"/>
          <p:cNvSpPr txBox="1"/>
          <p:nvPr>
            <p:ph idx="19" type="subTitle"/>
          </p:nvPr>
        </p:nvSpPr>
        <p:spPr>
          <a:xfrm>
            <a:off x="522025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17" name="Google Shape;317;p32"/>
          <p:cNvSpPr txBox="1"/>
          <p:nvPr>
            <p:ph idx="20" type="subTitle"/>
          </p:nvPr>
        </p:nvSpPr>
        <p:spPr>
          <a:xfrm>
            <a:off x="522025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 1">
  <p:cSld name="CUSTOM_11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3"/>
          <p:cNvSpPr txBox="1"/>
          <p:nvPr>
            <p:ph idx="1" type="body"/>
          </p:nvPr>
        </p:nvSpPr>
        <p:spPr>
          <a:xfrm>
            <a:off x="284550" y="2579575"/>
            <a:ext cx="3655500" cy="12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20" name="Google Shape;320;p3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1" name="Google Shape;321;p33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322" name="Google Shape;322;p33"/>
          <p:cNvGrpSpPr/>
          <p:nvPr/>
        </p:nvGrpSpPr>
        <p:grpSpPr>
          <a:xfrm>
            <a:off x="128875" y="-3665"/>
            <a:ext cx="8896225" cy="5148365"/>
            <a:chOff x="128875" y="-3665"/>
            <a:chExt cx="8896225" cy="5148365"/>
          </a:xfrm>
        </p:grpSpPr>
        <p:cxnSp>
          <p:nvCxnSpPr>
            <p:cNvPr id="323" name="Google Shape;323;p33"/>
            <p:cNvCxnSpPr/>
            <p:nvPr/>
          </p:nvCxnSpPr>
          <p:spPr>
            <a:xfrm>
              <a:off x="5212100" y="-3665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4" name="Google Shape;324;p33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5" name="Google Shape;325;p33"/>
            <p:cNvCxnSpPr/>
            <p:nvPr/>
          </p:nvCxnSpPr>
          <p:spPr>
            <a:xfrm>
              <a:off x="7752125" y="1069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6" name="Google Shape;326;p33"/>
            <p:cNvCxnSpPr/>
            <p:nvPr/>
          </p:nvCxnSpPr>
          <p:spPr>
            <a:xfrm>
              <a:off x="5212100" y="22322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7" name="Google Shape;327;p33"/>
            <p:cNvCxnSpPr/>
            <p:nvPr/>
          </p:nvCxnSpPr>
          <p:spPr>
            <a:xfrm>
              <a:off x="5210175" y="386777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8" name="Google Shape;328;p33"/>
            <p:cNvCxnSpPr/>
            <p:nvPr/>
          </p:nvCxnSpPr>
          <p:spPr>
            <a:xfrm>
              <a:off x="5212100" y="257957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9" name="Google Shape;329;p33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30" name="Google Shape;330;p33"/>
          <p:cNvSpPr txBox="1"/>
          <p:nvPr>
            <p:ph idx="2" type="subTitle"/>
          </p:nvPr>
        </p:nvSpPr>
        <p:spPr>
          <a:xfrm>
            <a:off x="284550" y="1291424"/>
            <a:ext cx="3655500" cy="12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31" name="Google Shape;331;p33"/>
          <p:cNvSpPr/>
          <p:nvPr>
            <p:ph idx="3" type="pic"/>
          </p:nvPr>
        </p:nvSpPr>
        <p:spPr>
          <a:xfrm>
            <a:off x="5219000" y="228600"/>
            <a:ext cx="2528400" cy="2346900"/>
          </a:xfrm>
          <a:prstGeom prst="rect">
            <a:avLst/>
          </a:prstGeom>
          <a:noFill/>
          <a:ln>
            <a:noFill/>
          </a:ln>
        </p:spPr>
      </p:sp>
      <p:sp>
        <p:nvSpPr>
          <p:cNvPr id="332" name="Google Shape;332;p33"/>
          <p:cNvSpPr/>
          <p:nvPr>
            <p:ph idx="4" type="pic"/>
          </p:nvPr>
        </p:nvSpPr>
        <p:spPr>
          <a:xfrm>
            <a:off x="7757025" y="2584925"/>
            <a:ext cx="1261500" cy="1279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CUSTOM_1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802699" y="3851249"/>
            <a:ext cx="1292251" cy="1292251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34"/>
          <p:cNvSpPr txBox="1"/>
          <p:nvPr>
            <p:ph idx="1" type="subTitle"/>
          </p:nvPr>
        </p:nvSpPr>
        <p:spPr>
          <a:xfrm>
            <a:off x="5372900" y="4200925"/>
            <a:ext cx="14298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6" name="Google Shape;336;p34"/>
          <p:cNvSpPr txBox="1"/>
          <p:nvPr>
            <p:ph idx="2" type="subTitle"/>
          </p:nvPr>
        </p:nvSpPr>
        <p:spPr>
          <a:xfrm>
            <a:off x="5372900" y="4504718"/>
            <a:ext cx="14298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7" name="Google Shape;337;p34"/>
          <p:cNvSpPr txBox="1"/>
          <p:nvPr>
            <p:ph idx="3" type="subTitle"/>
          </p:nvPr>
        </p:nvSpPr>
        <p:spPr>
          <a:xfrm>
            <a:off x="5372900" y="170855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8" name="Google Shape;338;p34"/>
          <p:cNvSpPr txBox="1"/>
          <p:nvPr>
            <p:ph idx="4" type="subTitle"/>
          </p:nvPr>
        </p:nvSpPr>
        <p:spPr>
          <a:xfrm>
            <a:off x="5372900" y="2060150"/>
            <a:ext cx="15975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9" name="Google Shape;339;p34"/>
          <p:cNvSpPr txBox="1"/>
          <p:nvPr>
            <p:ph idx="5" type="subTitle"/>
          </p:nvPr>
        </p:nvSpPr>
        <p:spPr>
          <a:xfrm>
            <a:off x="6953375" y="170855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0" name="Google Shape;340;p34"/>
          <p:cNvSpPr txBox="1"/>
          <p:nvPr>
            <p:ph idx="6" type="subTitle"/>
          </p:nvPr>
        </p:nvSpPr>
        <p:spPr>
          <a:xfrm>
            <a:off x="6953375" y="2060150"/>
            <a:ext cx="15975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341" name="Google Shape;341;p34"/>
          <p:cNvCxnSpPr/>
          <p:nvPr/>
        </p:nvCxnSpPr>
        <p:spPr>
          <a:xfrm>
            <a:off x="9023250" y="0"/>
            <a:ext cx="0" cy="51354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2" name="Google Shape;342;p34"/>
          <p:cNvCxnSpPr/>
          <p:nvPr/>
        </p:nvCxnSpPr>
        <p:spPr>
          <a:xfrm>
            <a:off x="118800" y="0"/>
            <a:ext cx="0" cy="51354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43" name="Google Shape;343;p34"/>
          <p:cNvSpPr txBox="1"/>
          <p:nvPr>
            <p:ph idx="7" type="subTitle"/>
          </p:nvPr>
        </p:nvSpPr>
        <p:spPr>
          <a:xfrm>
            <a:off x="5372900" y="17420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4" name="Google Shape;344;p34"/>
          <p:cNvSpPr txBox="1"/>
          <p:nvPr>
            <p:ph idx="8" type="subTitle"/>
          </p:nvPr>
        </p:nvSpPr>
        <p:spPr>
          <a:xfrm>
            <a:off x="139700" y="1653090"/>
            <a:ext cx="3655500" cy="12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45" name="Google Shape;345;p3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6" name="Google Shape;346;p34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47" name="Google Shape;347;p34"/>
          <p:cNvSpPr txBox="1"/>
          <p:nvPr>
            <p:ph idx="9" type="subTitle"/>
          </p:nvPr>
        </p:nvSpPr>
        <p:spPr>
          <a:xfrm>
            <a:off x="5372900" y="525800"/>
            <a:ext cx="1597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" name="Google Shape;348;p34"/>
          <p:cNvSpPr txBox="1"/>
          <p:nvPr>
            <p:ph idx="13" type="subTitle"/>
          </p:nvPr>
        </p:nvSpPr>
        <p:spPr>
          <a:xfrm>
            <a:off x="6953375" y="17420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9" name="Google Shape;349;p34"/>
          <p:cNvSpPr txBox="1"/>
          <p:nvPr>
            <p:ph idx="14" type="subTitle"/>
          </p:nvPr>
        </p:nvSpPr>
        <p:spPr>
          <a:xfrm>
            <a:off x="6953375" y="525800"/>
            <a:ext cx="1597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0" name="Google Shape;350;p34"/>
          <p:cNvSpPr txBox="1"/>
          <p:nvPr>
            <p:ph idx="15" type="subTitle"/>
          </p:nvPr>
        </p:nvSpPr>
        <p:spPr>
          <a:xfrm>
            <a:off x="6970400" y="4200925"/>
            <a:ext cx="14298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CUSTOM_13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5"/>
          <p:cNvSpPr/>
          <p:nvPr>
            <p:ph idx="2" type="pic"/>
          </p:nvPr>
        </p:nvSpPr>
        <p:spPr>
          <a:xfrm>
            <a:off x="7754350" y="2584475"/>
            <a:ext cx="1263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353" name="Google Shape;353;p35"/>
          <p:cNvSpPr/>
          <p:nvPr>
            <p:ph idx="3" type="pic"/>
          </p:nvPr>
        </p:nvSpPr>
        <p:spPr>
          <a:xfrm>
            <a:off x="5212300" y="2584475"/>
            <a:ext cx="1263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354" name="Google Shape;354;p3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55" name="Google Shape;355;p35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6" name="Google Shape;356;p35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7" name="Google Shape;357;p35"/>
          <p:cNvCxnSpPr/>
          <p:nvPr/>
        </p:nvCxnSpPr>
        <p:spPr>
          <a:xfrm>
            <a:off x="9020977" y="1291063"/>
            <a:ext cx="0" cy="3853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8" name="Google Shape;358;p35"/>
          <p:cNvCxnSpPr/>
          <p:nvPr/>
        </p:nvCxnSpPr>
        <p:spPr>
          <a:xfrm>
            <a:off x="128875" y="1291375"/>
            <a:ext cx="88854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9" name="Google Shape;359;p35"/>
          <p:cNvSpPr txBox="1"/>
          <p:nvPr>
            <p:ph type="title"/>
          </p:nvPr>
        </p:nvSpPr>
        <p:spPr>
          <a:xfrm>
            <a:off x="139700" y="228600"/>
            <a:ext cx="5242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0" name="Google Shape;360;p35"/>
          <p:cNvSpPr txBox="1"/>
          <p:nvPr>
            <p:ph idx="4" type="title"/>
          </p:nvPr>
        </p:nvSpPr>
        <p:spPr>
          <a:xfrm>
            <a:off x="139700" y="12940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1" name="Google Shape;361;p35"/>
          <p:cNvSpPr txBox="1"/>
          <p:nvPr>
            <p:ph idx="5" type="title"/>
          </p:nvPr>
        </p:nvSpPr>
        <p:spPr>
          <a:xfrm>
            <a:off x="139700" y="18092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62" name="Google Shape;362;p35"/>
          <p:cNvSpPr txBox="1"/>
          <p:nvPr>
            <p:ph idx="6" type="title"/>
          </p:nvPr>
        </p:nvSpPr>
        <p:spPr>
          <a:xfrm>
            <a:off x="139700" y="25844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3" name="Google Shape;363;p35"/>
          <p:cNvSpPr txBox="1"/>
          <p:nvPr>
            <p:ph idx="7" type="title"/>
          </p:nvPr>
        </p:nvSpPr>
        <p:spPr>
          <a:xfrm>
            <a:off x="139700" y="30996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64" name="Google Shape;364;p35"/>
          <p:cNvSpPr txBox="1"/>
          <p:nvPr>
            <p:ph idx="8" type="title"/>
          </p:nvPr>
        </p:nvSpPr>
        <p:spPr>
          <a:xfrm>
            <a:off x="139700" y="38748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5" name="Google Shape;365;p35"/>
          <p:cNvSpPr txBox="1"/>
          <p:nvPr>
            <p:ph idx="9" type="title"/>
          </p:nvPr>
        </p:nvSpPr>
        <p:spPr>
          <a:xfrm>
            <a:off x="139700" y="43900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7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36"/>
          <p:cNvPicPr preferRelativeResize="0"/>
          <p:nvPr/>
        </p:nvPicPr>
        <p:blipFill rotWithShape="1">
          <a:blip r:embed="rId2">
            <a:alphaModFix/>
          </a:blip>
          <a:srcRect b="13328" l="0" r="0" t="10503"/>
          <a:stretch/>
        </p:blipFill>
        <p:spPr>
          <a:xfrm rot="10800000">
            <a:off x="135149" y="1285126"/>
            <a:ext cx="5075876" cy="3866199"/>
          </a:xfrm>
          <a:prstGeom prst="rect">
            <a:avLst/>
          </a:prstGeom>
          <a:noFill/>
          <a:ln>
            <a:noFill/>
          </a:ln>
        </p:spPr>
      </p:pic>
      <p:sp>
        <p:nvSpPr>
          <p:cNvPr descr="A solid green color" id="368" name="Google Shape;368;p36"/>
          <p:cNvSpPr/>
          <p:nvPr/>
        </p:nvSpPr>
        <p:spPr>
          <a:xfrm>
            <a:off x="135138" y="900"/>
            <a:ext cx="1257900" cy="128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descr="A solid blue color" id="369" name="Google Shape;369;p36"/>
          <p:cNvSpPr/>
          <p:nvPr/>
        </p:nvSpPr>
        <p:spPr>
          <a:xfrm>
            <a:off x="5218975" y="-1050"/>
            <a:ext cx="1257900" cy="128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0" name="Google Shape;370;p3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1" name="Google Shape;371;p36"/>
          <p:cNvSpPr txBox="1"/>
          <p:nvPr>
            <p:ph type="title"/>
          </p:nvPr>
        </p:nvSpPr>
        <p:spPr>
          <a:xfrm>
            <a:off x="128875" y="1666875"/>
            <a:ext cx="4922400" cy="324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2" name="Google Shape;372;p36"/>
          <p:cNvSpPr txBox="1"/>
          <p:nvPr>
            <p:ph idx="1" type="subTitle"/>
          </p:nvPr>
        </p:nvSpPr>
        <p:spPr>
          <a:xfrm>
            <a:off x="5305200" y="2579575"/>
            <a:ext cx="35967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73" name="Google Shape;373;p36"/>
          <p:cNvSpPr txBox="1"/>
          <p:nvPr>
            <p:ph idx="2" type="subTitle"/>
          </p:nvPr>
        </p:nvSpPr>
        <p:spPr>
          <a:xfrm>
            <a:off x="5305225" y="3861475"/>
            <a:ext cx="3596700" cy="105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74" name="Google Shape;374;p36"/>
          <p:cNvSpPr/>
          <p:nvPr>
            <p:ph idx="3" type="pic"/>
          </p:nvPr>
        </p:nvSpPr>
        <p:spPr>
          <a:xfrm>
            <a:off x="7757975" y="1297450"/>
            <a:ext cx="1259700" cy="1275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75" name="Google Shape;375;p36"/>
          <p:cNvGrpSpPr/>
          <p:nvPr/>
        </p:nvGrpSpPr>
        <p:grpSpPr>
          <a:xfrm>
            <a:off x="128875" y="0"/>
            <a:ext cx="8894550" cy="5152800"/>
            <a:chOff x="128875" y="0"/>
            <a:chExt cx="8894550" cy="5152800"/>
          </a:xfrm>
        </p:grpSpPr>
        <p:cxnSp>
          <p:nvCxnSpPr>
            <p:cNvPr id="376" name="Google Shape;376;p36"/>
            <p:cNvCxnSpPr/>
            <p:nvPr/>
          </p:nvCxnSpPr>
          <p:spPr>
            <a:xfrm>
              <a:off x="6480997" y="1200"/>
              <a:ext cx="0" cy="258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7" name="Google Shape;377;p36"/>
            <p:cNvCxnSpPr/>
            <p:nvPr/>
          </p:nvCxnSpPr>
          <p:spPr>
            <a:xfrm>
              <a:off x="7752136" y="1200"/>
              <a:ext cx="0" cy="258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8" name="Google Shape;378;p36"/>
            <p:cNvCxnSpPr/>
            <p:nvPr/>
          </p:nvCxnSpPr>
          <p:spPr>
            <a:xfrm>
              <a:off x="5213125" y="2579575"/>
              <a:ext cx="3810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9" name="Google Shape;379;p36"/>
            <p:cNvCxnSpPr/>
            <p:nvPr/>
          </p:nvCxnSpPr>
          <p:spPr>
            <a:xfrm>
              <a:off x="5212100" y="1075"/>
              <a:ext cx="0" cy="5133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0" name="Google Shape;380;p36"/>
            <p:cNvCxnSpPr/>
            <p:nvPr/>
          </p:nvCxnSpPr>
          <p:spPr>
            <a:xfrm>
              <a:off x="394015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1" name="Google Shape;381;p36"/>
            <p:cNvCxnSpPr/>
            <p:nvPr/>
          </p:nvCxnSpPr>
          <p:spPr>
            <a:xfrm>
              <a:off x="2669725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2" name="Google Shape;382;p36"/>
            <p:cNvCxnSpPr/>
            <p:nvPr/>
          </p:nvCxnSpPr>
          <p:spPr>
            <a:xfrm>
              <a:off x="13993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3" name="Google Shape;383;p36"/>
            <p:cNvCxnSpPr/>
            <p:nvPr/>
          </p:nvCxnSpPr>
          <p:spPr>
            <a:xfrm>
              <a:off x="128875" y="0"/>
              <a:ext cx="0" cy="5152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4" name="Google Shape;384;p36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5" name="Google Shape;385;p36"/>
            <p:cNvCxnSpPr/>
            <p:nvPr/>
          </p:nvCxnSpPr>
          <p:spPr>
            <a:xfrm>
              <a:off x="128875" y="1291375"/>
              <a:ext cx="8894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- Alt 2">
  <p:cSld name="BLANK_1_1_1_1_1_1_2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37"/>
          <p:cNvPicPr preferRelativeResize="0"/>
          <p:nvPr/>
        </p:nvPicPr>
        <p:blipFill rotWithShape="1">
          <a:blip r:embed="rId2">
            <a:alphaModFix/>
          </a:blip>
          <a:srcRect b="0" l="-14115" r="0" t="239"/>
          <a:stretch/>
        </p:blipFill>
        <p:spPr>
          <a:xfrm rot="-5400000">
            <a:off x="7090639" y="651563"/>
            <a:ext cx="2584673" cy="1271001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37"/>
          <p:cNvSpPr/>
          <p:nvPr>
            <p:ph idx="2" type="pic"/>
          </p:nvPr>
        </p:nvSpPr>
        <p:spPr>
          <a:xfrm>
            <a:off x="125900" y="-5250"/>
            <a:ext cx="3826500" cy="2584800"/>
          </a:xfrm>
          <a:prstGeom prst="rect">
            <a:avLst/>
          </a:prstGeom>
          <a:noFill/>
          <a:ln>
            <a:noFill/>
          </a:ln>
        </p:spPr>
      </p:sp>
      <p:sp>
        <p:nvSpPr>
          <p:cNvPr id="389" name="Google Shape;389;p37"/>
          <p:cNvSpPr/>
          <p:nvPr>
            <p:ph idx="3" type="pic"/>
          </p:nvPr>
        </p:nvSpPr>
        <p:spPr>
          <a:xfrm>
            <a:off x="7756975" y="3876725"/>
            <a:ext cx="1261500" cy="1268100"/>
          </a:xfrm>
          <a:prstGeom prst="rect">
            <a:avLst/>
          </a:prstGeom>
          <a:noFill/>
          <a:ln>
            <a:noFill/>
          </a:ln>
        </p:spPr>
      </p:sp>
      <p:sp>
        <p:nvSpPr>
          <p:cNvPr id="390" name="Google Shape;390;p37"/>
          <p:cNvSpPr txBox="1"/>
          <p:nvPr>
            <p:ph type="title"/>
          </p:nvPr>
        </p:nvSpPr>
        <p:spPr>
          <a:xfrm>
            <a:off x="125900" y="2579575"/>
            <a:ext cx="6355200" cy="233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oppins"/>
              <a:buNone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391" name="Google Shape;391;p37"/>
          <p:cNvGrpSpPr/>
          <p:nvPr/>
        </p:nvGrpSpPr>
        <p:grpSpPr>
          <a:xfrm>
            <a:off x="128875" y="-1950"/>
            <a:ext cx="8894675" cy="5146650"/>
            <a:chOff x="128875" y="-1950"/>
            <a:chExt cx="8894675" cy="5146650"/>
          </a:xfrm>
        </p:grpSpPr>
        <p:cxnSp>
          <p:nvCxnSpPr>
            <p:cNvPr id="392" name="Google Shape;392;p37"/>
            <p:cNvCxnSpPr/>
            <p:nvPr/>
          </p:nvCxnSpPr>
          <p:spPr>
            <a:xfrm>
              <a:off x="77521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3" name="Google Shape;393;p37"/>
            <p:cNvCxnSpPr/>
            <p:nvPr/>
          </p:nvCxnSpPr>
          <p:spPr>
            <a:xfrm>
              <a:off x="5212100" y="-8"/>
              <a:ext cx="0" cy="1287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4" name="Google Shape;394;p37"/>
            <p:cNvCxnSpPr/>
            <p:nvPr/>
          </p:nvCxnSpPr>
          <p:spPr>
            <a:xfrm>
              <a:off x="3950538" y="-1950"/>
              <a:ext cx="0" cy="2578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5" name="Google Shape;395;p37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6" name="Google Shape;396;p37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7" name="Google Shape;397;p37"/>
            <p:cNvCxnSpPr/>
            <p:nvPr/>
          </p:nvCxnSpPr>
          <p:spPr>
            <a:xfrm flipH="1" rot="10800000">
              <a:off x="3953100" y="1284725"/>
              <a:ext cx="3796800" cy="66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8" name="Google Shape;398;p37"/>
            <p:cNvCxnSpPr/>
            <p:nvPr/>
          </p:nvCxnSpPr>
          <p:spPr>
            <a:xfrm>
              <a:off x="7753950" y="3875875"/>
              <a:ext cx="1269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9" name="Google Shape;399;p37"/>
            <p:cNvCxnSpPr/>
            <p:nvPr/>
          </p:nvCxnSpPr>
          <p:spPr>
            <a:xfrm>
              <a:off x="6481000" y="-1125"/>
              <a:ext cx="0" cy="1288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00" name="Google Shape;400;p37"/>
            <p:cNvCxnSpPr/>
            <p:nvPr/>
          </p:nvCxnSpPr>
          <p:spPr>
            <a:xfrm>
              <a:off x="143975" y="2579575"/>
              <a:ext cx="8876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  <p:extLst>
    <p:ext uri="{DCECCB84-F9BA-43D5-87BE-67443E8EF086}">
      <p15:sldGuideLst>
        <p15:guide id="1" orient="horz" pos="2304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- Alt 2">
  <p:cSld name="BLANK_1_1_1_1_1_1_1_2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38"/>
          <p:cNvPicPr preferRelativeResize="0"/>
          <p:nvPr/>
        </p:nvPicPr>
        <p:blipFill rotWithShape="1">
          <a:blip r:embed="rId2">
            <a:alphaModFix/>
          </a:blip>
          <a:srcRect b="0" l="1088" r="0" t="0"/>
          <a:stretch/>
        </p:blipFill>
        <p:spPr>
          <a:xfrm>
            <a:off x="128875" y="-6275"/>
            <a:ext cx="90442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38"/>
          <p:cNvSpPr txBox="1"/>
          <p:nvPr>
            <p:ph idx="1" type="subTitle"/>
          </p:nvPr>
        </p:nvSpPr>
        <p:spPr>
          <a:xfrm>
            <a:off x="128875" y="-450"/>
            <a:ext cx="2541000" cy="12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404" name="Google Shape;404;p38"/>
          <p:cNvSpPr txBox="1"/>
          <p:nvPr>
            <p:ph type="title"/>
          </p:nvPr>
        </p:nvSpPr>
        <p:spPr>
          <a:xfrm>
            <a:off x="128125" y="2579575"/>
            <a:ext cx="5346900" cy="2332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405" name="Google Shape;405;p3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6" name="Google Shape;406;p38"/>
          <p:cNvSpPr/>
          <p:nvPr>
            <p:ph idx="2" type="pic"/>
          </p:nvPr>
        </p:nvSpPr>
        <p:spPr>
          <a:xfrm>
            <a:off x="2673625" y="-3975"/>
            <a:ext cx="1261800" cy="1291800"/>
          </a:xfrm>
          <a:prstGeom prst="rect">
            <a:avLst/>
          </a:prstGeom>
          <a:noFill/>
          <a:ln>
            <a:noFill/>
          </a:ln>
        </p:spPr>
      </p:sp>
      <p:sp>
        <p:nvSpPr>
          <p:cNvPr id="407" name="Google Shape;407;p38"/>
          <p:cNvSpPr/>
          <p:nvPr>
            <p:ph idx="3" type="pic"/>
          </p:nvPr>
        </p:nvSpPr>
        <p:spPr>
          <a:xfrm>
            <a:off x="7752125" y="-2225"/>
            <a:ext cx="1264500" cy="38583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08" name="Google Shape;408;p38"/>
          <p:cNvGrpSpPr/>
          <p:nvPr/>
        </p:nvGrpSpPr>
        <p:grpSpPr>
          <a:xfrm>
            <a:off x="128875" y="-3350"/>
            <a:ext cx="8890817" cy="5151000"/>
            <a:chOff x="128875" y="-3350"/>
            <a:chExt cx="8894375" cy="5151000"/>
          </a:xfrm>
        </p:grpSpPr>
        <p:cxnSp>
          <p:nvCxnSpPr>
            <p:cNvPr id="409" name="Google Shape;409;p38"/>
            <p:cNvCxnSpPr/>
            <p:nvPr/>
          </p:nvCxnSpPr>
          <p:spPr>
            <a:xfrm>
              <a:off x="6481000" y="-1125"/>
              <a:ext cx="0" cy="5145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0" name="Google Shape;410;p38"/>
            <p:cNvCxnSpPr/>
            <p:nvPr/>
          </p:nvCxnSpPr>
          <p:spPr>
            <a:xfrm>
              <a:off x="7752125" y="-3350"/>
              <a:ext cx="0" cy="5151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1" name="Google Shape;411;p38"/>
            <p:cNvCxnSpPr/>
            <p:nvPr/>
          </p:nvCxnSpPr>
          <p:spPr>
            <a:xfrm>
              <a:off x="6483092" y="3861475"/>
              <a:ext cx="2537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2" name="Google Shape;412;p38"/>
            <p:cNvCxnSpPr/>
            <p:nvPr/>
          </p:nvCxnSpPr>
          <p:spPr>
            <a:xfrm>
              <a:off x="6484267" y="2579575"/>
              <a:ext cx="1268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3" name="Google Shape;413;p38"/>
            <p:cNvCxnSpPr/>
            <p:nvPr/>
          </p:nvCxnSpPr>
          <p:spPr>
            <a:xfrm>
              <a:off x="5212108" y="-616"/>
              <a:ext cx="0" cy="1291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4" name="Google Shape;414;p38"/>
            <p:cNvCxnSpPr/>
            <p:nvPr/>
          </p:nvCxnSpPr>
          <p:spPr>
            <a:xfrm>
              <a:off x="3940162" y="-616"/>
              <a:ext cx="0" cy="1291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5" name="Google Shape;415;p38"/>
            <p:cNvCxnSpPr/>
            <p:nvPr/>
          </p:nvCxnSpPr>
          <p:spPr>
            <a:xfrm>
              <a:off x="2669741" y="-1225"/>
              <a:ext cx="0" cy="12918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6" name="Google Shape;416;p38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7" name="Google Shape;417;p38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8" name="Google Shape;418;p38"/>
            <p:cNvCxnSpPr/>
            <p:nvPr/>
          </p:nvCxnSpPr>
          <p:spPr>
            <a:xfrm>
              <a:off x="128875" y="1291375"/>
              <a:ext cx="76263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421" name="Google Shape;421;p3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1">
  <p:cSld name="CUSTOM_14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13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45" name="Google Shape;45;p13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" name="Google Shape;46;p13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6" name="Google Shape;426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9" name="Google Shape;429;p4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0" name="Google Shape;430;p4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435" name="Google Shape;435;p4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4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440" name="Google Shape;440;p4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1" name="Google Shape;441;p4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8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/>
        </p:txBody>
      </p:sp>
      <p:sp>
        <p:nvSpPr>
          <p:cNvPr id="446" name="Google Shape;446;p4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CUSTOM_14_2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14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50" name="Google Shape;50;p14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" name="Google Shape;51;p14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50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0" name="Google Shape;450;p50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1" name="Google Shape;451;p50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2" name="Google Shape;452;p50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3" name="Google Shape;453;p50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4" name="Google Shape;454;p50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5" name="Google Shape;455;p50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8" name="Google Shape;458;p51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59" name="Google Shape;459;p51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2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462" name="Google Shape;462;p52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3" name="Google Shape;463;p52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4" name="Google Shape;464;p52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5" name="Google Shape;465;p52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3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8" name="Google Shape;468;p53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9" name="Google Shape;469;p5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470" name="Google Shape;470;p53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1" name="Google Shape;471;p53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2" name="Google Shape;472;p53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3" name="Google Shape;473;p53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4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76" name="Google Shape;476;p54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77" name="Google Shape;477;p54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78" name="Google Shape;478;p54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79" name="Google Shape;479;p54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480" name="Google Shape;480;p54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1" name="Google Shape;481;p54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2" name="Google Shape;482;p54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3" name="Google Shape;483;p54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6" name="Google Shape;486;p55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56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89" name="Google Shape;489;p56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90" name="Google Shape;490;p56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91" name="Google Shape;491;p56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2" name="Google Shape;492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3" name="Google Shape;493;p56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94" name="Google Shape;494;p56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57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7" name="Google Shape;497;p57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98" name="Google Shape;498;p57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99" name="Google Shape;499;p57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00" name="Google Shape;500;p57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01" name="Google Shape;501;p57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02" name="Google Shape;502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3" name="Google Shape;503;p57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4" name="Google Shape;504;p57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5" name="Google Shape;505;p57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58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9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0" name="Google Shape;510;p59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1" name="Google Shape;511;p59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2" name="Google Shape;512;p59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3" name="Google Shape;513;p59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4" name="Google Shape;514;p59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5" name="Google Shape;515;p59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6" name="Google Shape;516;p59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7" name="Google Shape;517;p59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8" name="Google Shape;518;p59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CUSTOM_14_2_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5"/>
          <p:cNvPicPr preferRelativeResize="0"/>
          <p:nvPr/>
        </p:nvPicPr>
        <p:blipFill rotWithShape="1">
          <a:blip r:embed="rId2">
            <a:alphaModFix/>
          </a:blip>
          <a:srcRect b="36187" l="0" r="0" t="0"/>
          <a:stretch/>
        </p:blipFill>
        <p:spPr>
          <a:xfrm>
            <a:off x="5480550" y="1875"/>
            <a:ext cx="3541498" cy="1289501"/>
          </a:xfrm>
          <a:prstGeom prst="rect">
            <a:avLst/>
          </a:prstGeom>
          <a:gradFill>
            <a:gsLst>
              <a:gs pos="0">
                <a:srgbClr val="808978"/>
              </a:gs>
              <a:gs pos="58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sp>
        <p:nvSpPr>
          <p:cNvPr id="54" name="Google Shape;54;p1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" name="Google Shape;55;p15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56" name="Google Shape;56;p15"/>
          <p:cNvGrpSpPr/>
          <p:nvPr/>
        </p:nvGrpSpPr>
        <p:grpSpPr>
          <a:xfrm>
            <a:off x="118800" y="0"/>
            <a:ext cx="8904450" cy="5135400"/>
            <a:chOff x="118800" y="0"/>
            <a:chExt cx="8904450" cy="5135400"/>
          </a:xfrm>
        </p:grpSpPr>
        <p:cxnSp>
          <p:nvCxnSpPr>
            <p:cNvPr id="57" name="Google Shape;57;p15"/>
            <p:cNvCxnSpPr/>
            <p:nvPr/>
          </p:nvCxnSpPr>
          <p:spPr>
            <a:xfrm>
              <a:off x="9023250" y="0"/>
              <a:ext cx="0" cy="5135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8" name="Google Shape;58;p15"/>
            <p:cNvCxnSpPr/>
            <p:nvPr/>
          </p:nvCxnSpPr>
          <p:spPr>
            <a:xfrm>
              <a:off x="118800" y="0"/>
              <a:ext cx="0" cy="5135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9" name="Google Shape;59;p15"/>
            <p:cNvCxnSpPr/>
            <p:nvPr/>
          </p:nvCxnSpPr>
          <p:spPr>
            <a:xfrm>
              <a:off x="128875" y="1291375"/>
              <a:ext cx="88902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Alt 1">
  <p:cSld name="BLANK_1"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g39c1a85cac3_0_552"/>
          <p:cNvPicPr preferRelativeResize="0"/>
          <p:nvPr/>
        </p:nvPicPr>
        <p:blipFill rotWithShape="1">
          <a:blip r:embed="rId2">
            <a:alphaModFix/>
          </a:blip>
          <a:srcRect b="36187" l="0" r="0" t="0"/>
          <a:stretch/>
        </p:blipFill>
        <p:spPr>
          <a:xfrm rot="5400000">
            <a:off x="6625213" y="2747762"/>
            <a:ext cx="3529224" cy="1266849"/>
          </a:xfrm>
          <a:prstGeom prst="rect">
            <a:avLst/>
          </a:prstGeom>
          <a:gradFill>
            <a:gsLst>
              <a:gs pos="0">
                <a:srgbClr val="808978"/>
              </a:gs>
              <a:gs pos="58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sp>
        <p:nvSpPr>
          <p:cNvPr id="526" name="Google Shape;526;g39c1a85cac3_0_552"/>
          <p:cNvSpPr/>
          <p:nvPr>
            <p:ph idx="2" type="pic"/>
          </p:nvPr>
        </p:nvSpPr>
        <p:spPr>
          <a:xfrm>
            <a:off x="7757975" y="0"/>
            <a:ext cx="1256100" cy="1286400"/>
          </a:xfrm>
          <a:prstGeom prst="rect">
            <a:avLst/>
          </a:prstGeom>
          <a:noFill/>
          <a:ln>
            <a:noFill/>
          </a:ln>
        </p:spPr>
      </p:sp>
      <p:sp>
        <p:nvSpPr>
          <p:cNvPr id="527" name="Google Shape;527;g39c1a85cac3_0_552"/>
          <p:cNvSpPr txBox="1"/>
          <p:nvPr>
            <p:ph type="title"/>
          </p:nvPr>
        </p:nvSpPr>
        <p:spPr>
          <a:xfrm>
            <a:off x="284550" y="1291375"/>
            <a:ext cx="7467600" cy="3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528" name="Google Shape;528;g39c1a85cac3_0_55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29" name="Google Shape;529;g39c1a85cac3_0_552"/>
          <p:cNvGrpSpPr/>
          <p:nvPr/>
        </p:nvGrpSpPr>
        <p:grpSpPr>
          <a:xfrm>
            <a:off x="128875" y="0"/>
            <a:ext cx="8894375" cy="5144700"/>
            <a:chOff x="128875" y="0"/>
            <a:chExt cx="8894375" cy="5144700"/>
          </a:xfrm>
        </p:grpSpPr>
        <p:cxnSp>
          <p:nvCxnSpPr>
            <p:cNvPr id="530" name="Google Shape;530;g39c1a85cac3_0_552"/>
            <p:cNvCxnSpPr/>
            <p:nvPr/>
          </p:nvCxnSpPr>
          <p:spPr>
            <a:xfrm>
              <a:off x="7752136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31" name="Google Shape;531;g39c1a85cac3_0_552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32" name="Google Shape;532;g39c1a85cac3_0_552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33" name="Google Shape;533;g39c1a85cac3_0_552"/>
            <p:cNvCxnSpPr/>
            <p:nvPr/>
          </p:nvCxnSpPr>
          <p:spPr>
            <a:xfrm>
              <a:off x="128875" y="12913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34" name="Google Shape;534;g39c1a85cac3_0_552"/>
          <p:cNvSpPr txBox="1"/>
          <p:nvPr>
            <p:ph idx="1" type="subTitle"/>
          </p:nvPr>
        </p:nvSpPr>
        <p:spPr>
          <a:xfrm>
            <a:off x="128875" y="-450"/>
            <a:ext cx="3357900" cy="12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1">
  <p:cSld name="BLANK_2"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6" name="Google Shape;536;g39c1a85cac3_0_531"/>
          <p:cNvPicPr preferRelativeResize="0"/>
          <p:nvPr/>
        </p:nvPicPr>
        <p:blipFill rotWithShape="1">
          <a:blip r:embed="rId2">
            <a:alphaModFix amt="70000"/>
          </a:blip>
          <a:srcRect b="0" l="1312" r="0" t="0"/>
          <a:stretch/>
        </p:blipFill>
        <p:spPr>
          <a:xfrm>
            <a:off x="0" y="0"/>
            <a:ext cx="90232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7" name="Google Shape;537;g39c1a85cac3_0_531"/>
          <p:cNvSpPr txBox="1"/>
          <p:nvPr>
            <p:ph type="title"/>
          </p:nvPr>
        </p:nvSpPr>
        <p:spPr>
          <a:xfrm>
            <a:off x="128875" y="1291375"/>
            <a:ext cx="6341400" cy="362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538" name="Google Shape;538;g39c1a85cac3_0_531"/>
          <p:cNvSpPr/>
          <p:nvPr>
            <p:ph idx="2" type="pic"/>
          </p:nvPr>
        </p:nvSpPr>
        <p:spPr>
          <a:xfrm>
            <a:off x="6487225" y="2586525"/>
            <a:ext cx="1259100" cy="1269000"/>
          </a:xfrm>
          <a:prstGeom prst="rect">
            <a:avLst/>
          </a:prstGeom>
          <a:noFill/>
          <a:ln>
            <a:noFill/>
          </a:ln>
        </p:spPr>
      </p:sp>
      <p:sp>
        <p:nvSpPr>
          <p:cNvPr id="539" name="Google Shape;539;g39c1a85cac3_0_531"/>
          <p:cNvSpPr/>
          <p:nvPr>
            <p:ph idx="3" type="pic"/>
          </p:nvPr>
        </p:nvSpPr>
        <p:spPr>
          <a:xfrm>
            <a:off x="7757975" y="3866750"/>
            <a:ext cx="1259700" cy="1279200"/>
          </a:xfrm>
          <a:prstGeom prst="rect">
            <a:avLst/>
          </a:prstGeom>
          <a:noFill/>
          <a:ln>
            <a:noFill/>
          </a:ln>
        </p:spPr>
      </p:sp>
      <p:sp>
        <p:nvSpPr>
          <p:cNvPr id="540" name="Google Shape;540;g39c1a85cac3_0_53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1" name="Google Shape;541;g39c1a85cac3_0_531"/>
          <p:cNvSpPr txBox="1"/>
          <p:nvPr>
            <p:ph idx="1" type="subTitle"/>
          </p:nvPr>
        </p:nvSpPr>
        <p:spPr>
          <a:xfrm>
            <a:off x="179050" y="228600"/>
            <a:ext cx="12204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grpSp>
        <p:nvGrpSpPr>
          <p:cNvPr id="542" name="Google Shape;542;g39c1a85cac3_0_531"/>
          <p:cNvGrpSpPr/>
          <p:nvPr/>
        </p:nvGrpSpPr>
        <p:grpSpPr>
          <a:xfrm>
            <a:off x="128875" y="0"/>
            <a:ext cx="8897700" cy="5144700"/>
            <a:chOff x="128875" y="0"/>
            <a:chExt cx="8897700" cy="5144700"/>
          </a:xfrm>
        </p:grpSpPr>
        <p:cxnSp>
          <p:nvCxnSpPr>
            <p:cNvPr id="543" name="Google Shape;543;g39c1a85cac3_0_531"/>
            <p:cNvCxnSpPr/>
            <p:nvPr/>
          </p:nvCxnSpPr>
          <p:spPr>
            <a:xfrm>
              <a:off x="6480997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4" name="Google Shape;544;g39c1a85cac3_0_531"/>
            <p:cNvCxnSpPr/>
            <p:nvPr/>
          </p:nvCxnSpPr>
          <p:spPr>
            <a:xfrm>
              <a:off x="7752136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5" name="Google Shape;545;g39c1a85cac3_0_531"/>
            <p:cNvCxnSpPr/>
            <p:nvPr/>
          </p:nvCxnSpPr>
          <p:spPr>
            <a:xfrm>
              <a:off x="6481000" y="3861475"/>
              <a:ext cx="2539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6" name="Google Shape;546;g39c1a85cac3_0_531"/>
            <p:cNvCxnSpPr/>
            <p:nvPr/>
          </p:nvCxnSpPr>
          <p:spPr>
            <a:xfrm>
              <a:off x="6481000" y="2579575"/>
              <a:ext cx="2542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7" name="Google Shape;547;g39c1a85cac3_0_531"/>
            <p:cNvCxnSpPr/>
            <p:nvPr/>
          </p:nvCxnSpPr>
          <p:spPr>
            <a:xfrm>
              <a:off x="52121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8" name="Google Shape;548;g39c1a85cac3_0_531"/>
            <p:cNvCxnSpPr/>
            <p:nvPr/>
          </p:nvCxnSpPr>
          <p:spPr>
            <a:xfrm>
              <a:off x="394015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9" name="Google Shape;549;g39c1a85cac3_0_531"/>
            <p:cNvCxnSpPr/>
            <p:nvPr/>
          </p:nvCxnSpPr>
          <p:spPr>
            <a:xfrm>
              <a:off x="2669725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50" name="Google Shape;550;g39c1a85cac3_0_531"/>
            <p:cNvCxnSpPr/>
            <p:nvPr/>
          </p:nvCxnSpPr>
          <p:spPr>
            <a:xfrm>
              <a:off x="13993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51" name="Google Shape;551;g39c1a85cac3_0_531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52" name="Google Shape;552;g39c1a85cac3_0_531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53" name="Google Shape;553;g39c1a85cac3_0_531"/>
            <p:cNvCxnSpPr/>
            <p:nvPr/>
          </p:nvCxnSpPr>
          <p:spPr>
            <a:xfrm>
              <a:off x="128875" y="1291375"/>
              <a:ext cx="8897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54" name="Google Shape;554;g39c1a85cac3_0_531"/>
          <p:cNvSpPr/>
          <p:nvPr/>
        </p:nvSpPr>
        <p:spPr>
          <a:xfrm>
            <a:off x="6486025" y="-3325"/>
            <a:ext cx="1259400" cy="12891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55" name="Google Shape;555;g39c1a85cac3_0_531"/>
          <p:cNvSpPr/>
          <p:nvPr/>
        </p:nvSpPr>
        <p:spPr>
          <a:xfrm>
            <a:off x="7756250" y="-3325"/>
            <a:ext cx="1262400" cy="12879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1">
  <p:cSld name="CUSTOM_14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39c1a85cac3_0_56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8" name="Google Shape;558;g39c1a85cac3_0_563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559" name="Google Shape;559;g39c1a85cac3_0_563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60" name="Google Shape;560;g39c1a85cac3_0_563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CUSTOM_14_2"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39c1a85cac3_0_56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3" name="Google Shape;563;g39c1a85cac3_0_568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564" name="Google Shape;564;g39c1a85cac3_0_568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65" name="Google Shape;565;g39c1a85cac3_0_568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CUSTOM_14_2_1"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7" name="Google Shape;567;g39c1a85cac3_0_573"/>
          <p:cNvPicPr preferRelativeResize="0"/>
          <p:nvPr/>
        </p:nvPicPr>
        <p:blipFill rotWithShape="1">
          <a:blip r:embed="rId2">
            <a:alphaModFix/>
          </a:blip>
          <a:srcRect b="36187" l="0" r="0" t="0"/>
          <a:stretch/>
        </p:blipFill>
        <p:spPr>
          <a:xfrm>
            <a:off x="5480550" y="1875"/>
            <a:ext cx="3541498" cy="1289501"/>
          </a:xfrm>
          <a:prstGeom prst="rect">
            <a:avLst/>
          </a:prstGeom>
          <a:gradFill>
            <a:gsLst>
              <a:gs pos="0">
                <a:srgbClr val="808978"/>
              </a:gs>
              <a:gs pos="58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sp>
        <p:nvSpPr>
          <p:cNvPr id="568" name="Google Shape;568;g39c1a85cac3_0_57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9" name="Google Shape;569;g39c1a85cac3_0_573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570" name="Google Shape;570;g39c1a85cac3_0_573"/>
          <p:cNvGrpSpPr/>
          <p:nvPr/>
        </p:nvGrpSpPr>
        <p:grpSpPr>
          <a:xfrm>
            <a:off x="118800" y="0"/>
            <a:ext cx="8904450" cy="5135400"/>
            <a:chOff x="118800" y="0"/>
            <a:chExt cx="8904450" cy="5135400"/>
          </a:xfrm>
        </p:grpSpPr>
        <p:cxnSp>
          <p:nvCxnSpPr>
            <p:cNvPr id="571" name="Google Shape;571;g39c1a85cac3_0_573"/>
            <p:cNvCxnSpPr/>
            <p:nvPr/>
          </p:nvCxnSpPr>
          <p:spPr>
            <a:xfrm>
              <a:off x="9023250" y="0"/>
              <a:ext cx="0" cy="5135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72" name="Google Shape;572;g39c1a85cac3_0_573"/>
            <p:cNvCxnSpPr/>
            <p:nvPr/>
          </p:nvCxnSpPr>
          <p:spPr>
            <a:xfrm>
              <a:off x="118800" y="0"/>
              <a:ext cx="0" cy="5135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73" name="Google Shape;573;g39c1a85cac3_0_573"/>
            <p:cNvCxnSpPr/>
            <p:nvPr/>
          </p:nvCxnSpPr>
          <p:spPr>
            <a:xfrm>
              <a:off x="128875" y="1291375"/>
              <a:ext cx="88902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5" name="Google Shape;575;g39c1a85cac3_0_581"/>
          <p:cNvPicPr preferRelativeResize="0"/>
          <p:nvPr/>
        </p:nvPicPr>
        <p:blipFill rotWithShape="1">
          <a:blip r:embed="rId2">
            <a:alphaModFix/>
          </a:blip>
          <a:srcRect b="55478" l="0" r="16387" t="0"/>
          <a:stretch/>
        </p:blipFill>
        <p:spPr>
          <a:xfrm>
            <a:off x="4727250" y="450"/>
            <a:ext cx="4289751" cy="1284901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g39c1a85cac3_0_581"/>
          <p:cNvSpPr/>
          <p:nvPr>
            <p:ph idx="2" type="pic"/>
          </p:nvPr>
        </p:nvSpPr>
        <p:spPr>
          <a:xfrm>
            <a:off x="131575" y="6"/>
            <a:ext cx="2533200" cy="1285800"/>
          </a:xfrm>
          <a:prstGeom prst="rect">
            <a:avLst/>
          </a:prstGeom>
          <a:noFill/>
          <a:ln>
            <a:noFill/>
          </a:ln>
        </p:spPr>
      </p:sp>
      <p:sp>
        <p:nvSpPr>
          <p:cNvPr id="577" name="Google Shape;577;g39c1a85cac3_0_581"/>
          <p:cNvSpPr txBox="1"/>
          <p:nvPr>
            <p:ph type="title"/>
          </p:nvPr>
        </p:nvSpPr>
        <p:spPr>
          <a:xfrm>
            <a:off x="128875" y="1291375"/>
            <a:ext cx="7623300" cy="3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578" name="Google Shape;578;g39c1a85cac3_0_58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79" name="Google Shape;579;g39c1a85cac3_0_581"/>
          <p:cNvGrpSpPr/>
          <p:nvPr/>
        </p:nvGrpSpPr>
        <p:grpSpPr>
          <a:xfrm>
            <a:off x="128875" y="0"/>
            <a:ext cx="8894375" cy="5144700"/>
            <a:chOff x="128875" y="0"/>
            <a:chExt cx="8894375" cy="5144700"/>
          </a:xfrm>
        </p:grpSpPr>
        <p:cxnSp>
          <p:nvCxnSpPr>
            <p:cNvPr id="580" name="Google Shape;580;g39c1a85cac3_0_581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81" name="Google Shape;581;g39c1a85cac3_0_581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82" name="Google Shape;582;g39c1a85cac3_0_581"/>
            <p:cNvCxnSpPr/>
            <p:nvPr/>
          </p:nvCxnSpPr>
          <p:spPr>
            <a:xfrm>
              <a:off x="128875" y="1287125"/>
              <a:ext cx="8892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83" name="Google Shape;583;g39c1a85cac3_0_581"/>
          <p:cNvSpPr txBox="1"/>
          <p:nvPr>
            <p:ph idx="1" type="subTitle"/>
          </p:nvPr>
        </p:nvSpPr>
        <p:spPr>
          <a:xfrm>
            <a:off x="5364800" y="4526452"/>
            <a:ext cx="3652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">
  <p:cSld name="BLANK_1_1_1_1_1_1_1_1_1_1_2"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39c1a85cac3_0_591"/>
          <p:cNvSpPr txBox="1"/>
          <p:nvPr>
            <p:ph idx="1" type="subTitle"/>
          </p:nvPr>
        </p:nvSpPr>
        <p:spPr>
          <a:xfrm>
            <a:off x="3940150" y="1291385"/>
            <a:ext cx="25410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586" name="Google Shape;586;g39c1a85cac3_0_591"/>
          <p:cNvSpPr/>
          <p:nvPr>
            <p:ph idx="2" type="pic"/>
          </p:nvPr>
        </p:nvSpPr>
        <p:spPr>
          <a:xfrm>
            <a:off x="134150" y="1296400"/>
            <a:ext cx="1260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587" name="Google Shape;587;g39c1a85cac3_0_59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8" name="Google Shape;588;g39c1a85cac3_0_591"/>
          <p:cNvSpPr txBox="1"/>
          <p:nvPr>
            <p:ph type="title"/>
          </p:nvPr>
        </p:nvSpPr>
        <p:spPr>
          <a:xfrm>
            <a:off x="1453925" y="228600"/>
            <a:ext cx="62022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9" name="Google Shape;589;g39c1a85cac3_0_591"/>
          <p:cNvSpPr txBox="1"/>
          <p:nvPr>
            <p:ph idx="3" type="subTitle"/>
          </p:nvPr>
        </p:nvSpPr>
        <p:spPr>
          <a:xfrm>
            <a:off x="1399375" y="1291225"/>
            <a:ext cx="25410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590" name="Google Shape;590;g39c1a85cac3_0_591"/>
          <p:cNvSpPr txBox="1"/>
          <p:nvPr>
            <p:ph idx="4" type="subTitle"/>
          </p:nvPr>
        </p:nvSpPr>
        <p:spPr>
          <a:xfrm>
            <a:off x="6481150" y="2579575"/>
            <a:ext cx="2541000" cy="21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cxnSp>
        <p:nvCxnSpPr>
          <p:cNvPr id="591" name="Google Shape;591;g39c1a85cac3_0_591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2" name="Google Shape;592;g39c1a85cac3_0_591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39c1a85cac3_0_600"/>
          <p:cNvSpPr txBox="1"/>
          <p:nvPr>
            <p:ph type="title"/>
          </p:nvPr>
        </p:nvSpPr>
        <p:spPr>
          <a:xfrm>
            <a:off x="1408575" y="25858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Poppins"/>
              <a:buNone/>
              <a:defRPr sz="9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95" name="Google Shape;595;g39c1a85cac3_0_600"/>
          <p:cNvSpPr txBox="1"/>
          <p:nvPr>
            <p:ph idx="2" type="title"/>
          </p:nvPr>
        </p:nvSpPr>
        <p:spPr>
          <a:xfrm>
            <a:off x="2669675" y="38677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96" name="Google Shape;596;g39c1a85cac3_0_600"/>
          <p:cNvSpPr txBox="1"/>
          <p:nvPr>
            <p:ph idx="3" type="title"/>
          </p:nvPr>
        </p:nvSpPr>
        <p:spPr>
          <a:xfrm>
            <a:off x="5217125" y="3861475"/>
            <a:ext cx="346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97" name="Google Shape;597;g39c1a85cac3_0_600"/>
          <p:cNvSpPr txBox="1"/>
          <p:nvPr>
            <p:ph idx="4" type="title"/>
          </p:nvPr>
        </p:nvSpPr>
        <p:spPr>
          <a:xfrm>
            <a:off x="3947363" y="25795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98" name="Google Shape;598;g39c1a85cac3_0_600"/>
          <p:cNvSpPr txBox="1"/>
          <p:nvPr>
            <p:ph idx="5" type="title"/>
          </p:nvPr>
        </p:nvSpPr>
        <p:spPr>
          <a:xfrm>
            <a:off x="6489150" y="2579575"/>
            <a:ext cx="346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99" name="Google Shape;599;g39c1a85cac3_0_600"/>
          <p:cNvSpPr txBox="1"/>
          <p:nvPr>
            <p:ph idx="1" type="subTitle"/>
          </p:nvPr>
        </p:nvSpPr>
        <p:spPr>
          <a:xfrm>
            <a:off x="1736450" y="25858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600" name="Google Shape;600;g39c1a85cac3_0_60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01" name="Google Shape;601;g39c1a85cac3_0_600"/>
          <p:cNvGrpSpPr/>
          <p:nvPr/>
        </p:nvGrpSpPr>
        <p:grpSpPr>
          <a:xfrm>
            <a:off x="128875" y="0"/>
            <a:ext cx="8894400" cy="5144700"/>
            <a:chOff x="128875" y="0"/>
            <a:chExt cx="8894400" cy="5144700"/>
          </a:xfrm>
        </p:grpSpPr>
        <p:cxnSp>
          <p:nvCxnSpPr>
            <p:cNvPr id="602" name="Google Shape;602;g39c1a85cac3_0_600"/>
            <p:cNvCxnSpPr/>
            <p:nvPr/>
          </p:nvCxnSpPr>
          <p:spPr>
            <a:xfrm>
              <a:off x="6480997" y="1200"/>
              <a:ext cx="0" cy="3860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03" name="Google Shape;603;g39c1a85cac3_0_600"/>
            <p:cNvCxnSpPr/>
            <p:nvPr/>
          </p:nvCxnSpPr>
          <p:spPr>
            <a:xfrm>
              <a:off x="7752125" y="1200"/>
              <a:ext cx="0" cy="2578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04" name="Google Shape;604;g39c1a85cac3_0_600"/>
            <p:cNvCxnSpPr/>
            <p:nvPr/>
          </p:nvCxnSpPr>
          <p:spPr>
            <a:xfrm>
              <a:off x="128875" y="38614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05" name="Google Shape;605;g39c1a85cac3_0_600"/>
            <p:cNvCxnSpPr/>
            <p:nvPr/>
          </p:nvCxnSpPr>
          <p:spPr>
            <a:xfrm>
              <a:off x="128875" y="2579575"/>
              <a:ext cx="8894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06" name="Google Shape;606;g39c1a85cac3_0_600"/>
            <p:cNvCxnSpPr/>
            <p:nvPr/>
          </p:nvCxnSpPr>
          <p:spPr>
            <a:xfrm>
              <a:off x="5212100" y="0"/>
              <a:ext cx="0" cy="2580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07" name="Google Shape;607;g39c1a85cac3_0_600"/>
            <p:cNvCxnSpPr/>
            <p:nvPr/>
          </p:nvCxnSpPr>
          <p:spPr>
            <a:xfrm>
              <a:off x="3940150" y="1291375"/>
              <a:ext cx="0" cy="25716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08" name="Google Shape;608;g39c1a85cac3_0_600"/>
            <p:cNvCxnSpPr/>
            <p:nvPr/>
          </p:nvCxnSpPr>
          <p:spPr>
            <a:xfrm>
              <a:off x="2669725" y="1291375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09" name="Google Shape;609;g39c1a85cac3_0_600"/>
            <p:cNvCxnSpPr/>
            <p:nvPr/>
          </p:nvCxnSpPr>
          <p:spPr>
            <a:xfrm>
              <a:off x="1399300" y="1291375"/>
              <a:ext cx="0" cy="3853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10" name="Google Shape;610;g39c1a85cac3_0_600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11" name="Google Shape;611;g39c1a85cac3_0_600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12" name="Google Shape;612;g39c1a85cac3_0_600"/>
            <p:cNvCxnSpPr/>
            <p:nvPr/>
          </p:nvCxnSpPr>
          <p:spPr>
            <a:xfrm>
              <a:off x="128875" y="12913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13" name="Google Shape;613;g39c1a85cac3_0_600"/>
            <p:cNvCxnSpPr/>
            <p:nvPr/>
          </p:nvCxnSpPr>
          <p:spPr>
            <a:xfrm rot="10800000">
              <a:off x="7752125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14" name="Google Shape;614;g39c1a85cac3_0_600"/>
            <p:cNvCxnSpPr/>
            <p:nvPr/>
          </p:nvCxnSpPr>
          <p:spPr>
            <a:xfrm rot="10800000">
              <a:off x="5212100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15" name="Google Shape;615;g39c1a85cac3_0_600"/>
            <p:cNvCxnSpPr/>
            <p:nvPr/>
          </p:nvCxnSpPr>
          <p:spPr>
            <a:xfrm rot="10800000">
              <a:off x="2672963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616" name="Google Shape;616;g39c1a85cac3_0_600"/>
          <p:cNvSpPr txBox="1"/>
          <p:nvPr>
            <p:ph idx="6" type="subTitle"/>
          </p:nvPr>
        </p:nvSpPr>
        <p:spPr>
          <a:xfrm>
            <a:off x="4275713" y="25795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617" name="Google Shape;617;g39c1a85cac3_0_600"/>
          <p:cNvSpPr txBox="1"/>
          <p:nvPr>
            <p:ph idx="7" type="subTitle"/>
          </p:nvPr>
        </p:nvSpPr>
        <p:spPr>
          <a:xfrm>
            <a:off x="6817988" y="25795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618" name="Google Shape;618;g39c1a85cac3_0_600"/>
          <p:cNvSpPr txBox="1"/>
          <p:nvPr>
            <p:ph idx="8" type="subTitle"/>
          </p:nvPr>
        </p:nvSpPr>
        <p:spPr>
          <a:xfrm>
            <a:off x="5552488" y="38614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619" name="Google Shape;619;g39c1a85cac3_0_600"/>
          <p:cNvSpPr txBox="1"/>
          <p:nvPr>
            <p:ph idx="9" type="subTitle"/>
          </p:nvPr>
        </p:nvSpPr>
        <p:spPr>
          <a:xfrm>
            <a:off x="3009325" y="38614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620" name="Google Shape;620;g39c1a85cac3_0_600"/>
          <p:cNvSpPr txBox="1"/>
          <p:nvPr>
            <p:ph idx="13" type="title"/>
          </p:nvPr>
        </p:nvSpPr>
        <p:spPr>
          <a:xfrm>
            <a:off x="133375" y="236850"/>
            <a:ext cx="50787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">
  <p:cSld name="BLANK_1_1_1_1_1_1_1_1_1_1_1_1_1_1_2"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2" name="Google Shape;622;g39c1a85cac3_0_628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3" name="Google Shape;623;g39c1a85cac3_0_628"/>
          <p:cNvSpPr txBox="1"/>
          <p:nvPr>
            <p:ph idx="1" type="subTitle"/>
          </p:nvPr>
        </p:nvSpPr>
        <p:spPr>
          <a:xfrm>
            <a:off x="984950" y="3865575"/>
            <a:ext cx="416700" cy="39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24" name="Google Shape;624;g39c1a85cac3_0_628"/>
          <p:cNvSpPr txBox="1"/>
          <p:nvPr>
            <p:ph idx="2" type="subTitle"/>
          </p:nvPr>
        </p:nvSpPr>
        <p:spPr>
          <a:xfrm>
            <a:off x="984950" y="2584425"/>
            <a:ext cx="416700" cy="3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5" name="Google Shape;625;g39c1a85cac3_0_628"/>
          <p:cNvSpPr txBox="1"/>
          <p:nvPr>
            <p:ph type="title"/>
          </p:nvPr>
        </p:nvSpPr>
        <p:spPr>
          <a:xfrm>
            <a:off x="1397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cxnSp>
        <p:nvCxnSpPr>
          <p:cNvPr id="626" name="Google Shape;626;g39c1a85cac3_0_628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7" name="Google Shape;627;g39c1a85cac3_0_628"/>
          <p:cNvSpPr txBox="1"/>
          <p:nvPr>
            <p:ph idx="3" type="subTitle"/>
          </p:nvPr>
        </p:nvSpPr>
        <p:spPr>
          <a:xfrm>
            <a:off x="984950" y="1291350"/>
            <a:ext cx="416700" cy="39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8" name="Google Shape;628;g39c1a85cac3_0_628"/>
          <p:cNvSpPr txBox="1"/>
          <p:nvPr>
            <p:ph idx="4" type="body"/>
          </p:nvPr>
        </p:nvSpPr>
        <p:spPr>
          <a:xfrm>
            <a:off x="1399300" y="1548450"/>
            <a:ext cx="3811200" cy="9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29" name="Google Shape;629;g39c1a85cac3_0_628"/>
          <p:cNvSpPr txBox="1"/>
          <p:nvPr>
            <p:ph idx="5" type="subTitle"/>
          </p:nvPr>
        </p:nvSpPr>
        <p:spPr>
          <a:xfrm>
            <a:off x="1400950" y="12913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630" name="Google Shape;630;g39c1a85cac3_0_628"/>
          <p:cNvSpPr txBox="1"/>
          <p:nvPr>
            <p:ph idx="6" type="body"/>
          </p:nvPr>
        </p:nvSpPr>
        <p:spPr>
          <a:xfrm>
            <a:off x="1399300" y="2838025"/>
            <a:ext cx="38112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31" name="Google Shape;631;g39c1a85cac3_0_628"/>
          <p:cNvSpPr txBox="1"/>
          <p:nvPr>
            <p:ph idx="7" type="subTitle"/>
          </p:nvPr>
        </p:nvSpPr>
        <p:spPr>
          <a:xfrm>
            <a:off x="1399313" y="257642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632" name="Google Shape;632;g39c1a85cac3_0_628"/>
          <p:cNvSpPr txBox="1"/>
          <p:nvPr>
            <p:ph idx="8" type="body"/>
          </p:nvPr>
        </p:nvSpPr>
        <p:spPr>
          <a:xfrm>
            <a:off x="1399325" y="4123075"/>
            <a:ext cx="38112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33" name="Google Shape;633;g39c1a85cac3_0_628"/>
          <p:cNvSpPr txBox="1"/>
          <p:nvPr>
            <p:ph idx="9" type="subTitle"/>
          </p:nvPr>
        </p:nvSpPr>
        <p:spPr>
          <a:xfrm>
            <a:off x="1399338" y="38614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634" name="Google Shape;634;g39c1a85cac3_0_62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5" name="Google Shape;635;g39c1a85cac3_0_628"/>
          <p:cNvSpPr/>
          <p:nvPr>
            <p:ph idx="13" type="pic"/>
          </p:nvPr>
        </p:nvSpPr>
        <p:spPr>
          <a:xfrm>
            <a:off x="5215425" y="1291375"/>
            <a:ext cx="3807900" cy="385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2">
  <p:cSld name="BLANK_1_1_1_1_1_1_1_1_1_1_1_1_1_1_2_1"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39c1a85cac3_0_643"/>
          <p:cNvSpPr/>
          <p:nvPr>
            <p:ph idx="2" type="pic"/>
          </p:nvPr>
        </p:nvSpPr>
        <p:spPr>
          <a:xfrm>
            <a:off x="7751475" y="1291350"/>
            <a:ext cx="1266300" cy="1285200"/>
          </a:xfrm>
          <a:prstGeom prst="rect">
            <a:avLst/>
          </a:prstGeom>
          <a:noFill/>
          <a:ln>
            <a:noFill/>
          </a:ln>
        </p:spPr>
      </p:sp>
      <p:sp>
        <p:nvSpPr>
          <p:cNvPr id="638" name="Google Shape;638;g39c1a85cac3_0_643"/>
          <p:cNvSpPr/>
          <p:nvPr>
            <p:ph idx="3" type="pic"/>
          </p:nvPr>
        </p:nvSpPr>
        <p:spPr>
          <a:xfrm>
            <a:off x="7751425" y="3864900"/>
            <a:ext cx="1266300" cy="1284900"/>
          </a:xfrm>
          <a:prstGeom prst="rect">
            <a:avLst/>
          </a:prstGeom>
          <a:noFill/>
          <a:ln>
            <a:noFill/>
          </a:ln>
        </p:spPr>
      </p:sp>
      <p:sp>
        <p:nvSpPr>
          <p:cNvPr id="639" name="Google Shape;639;g39c1a85cac3_0_643"/>
          <p:cNvSpPr/>
          <p:nvPr>
            <p:ph idx="4" type="pic"/>
          </p:nvPr>
        </p:nvSpPr>
        <p:spPr>
          <a:xfrm>
            <a:off x="5218487" y="2584425"/>
            <a:ext cx="2525100" cy="1271400"/>
          </a:xfrm>
          <a:prstGeom prst="rect">
            <a:avLst/>
          </a:prstGeom>
          <a:noFill/>
          <a:ln>
            <a:noFill/>
          </a:ln>
        </p:spPr>
      </p:sp>
      <p:sp>
        <p:nvSpPr>
          <p:cNvPr id="640" name="Google Shape;640;g39c1a85cac3_0_643"/>
          <p:cNvSpPr txBox="1"/>
          <p:nvPr>
            <p:ph idx="1" type="subTitle"/>
          </p:nvPr>
        </p:nvSpPr>
        <p:spPr>
          <a:xfrm>
            <a:off x="984950" y="3865575"/>
            <a:ext cx="416700" cy="39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41" name="Google Shape;641;g39c1a85cac3_0_643"/>
          <p:cNvSpPr txBox="1"/>
          <p:nvPr>
            <p:ph idx="5" type="subTitle"/>
          </p:nvPr>
        </p:nvSpPr>
        <p:spPr>
          <a:xfrm>
            <a:off x="984950" y="1291350"/>
            <a:ext cx="416700" cy="39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g39c1a85cac3_0_643"/>
          <p:cNvSpPr txBox="1"/>
          <p:nvPr>
            <p:ph idx="6" type="subTitle"/>
          </p:nvPr>
        </p:nvSpPr>
        <p:spPr>
          <a:xfrm>
            <a:off x="984950" y="2584425"/>
            <a:ext cx="416700" cy="3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3" name="Google Shape;643;g39c1a85cac3_0_643"/>
          <p:cNvSpPr txBox="1"/>
          <p:nvPr>
            <p:ph type="title"/>
          </p:nvPr>
        </p:nvSpPr>
        <p:spPr>
          <a:xfrm>
            <a:off x="1397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cxnSp>
        <p:nvCxnSpPr>
          <p:cNvPr id="644" name="Google Shape;644;g39c1a85cac3_0_643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5" name="Google Shape;645;g39c1a85cac3_0_643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6" name="Google Shape;646;g39c1a85cac3_0_643"/>
          <p:cNvSpPr txBox="1"/>
          <p:nvPr>
            <p:ph idx="7" type="body"/>
          </p:nvPr>
        </p:nvSpPr>
        <p:spPr>
          <a:xfrm>
            <a:off x="1399300" y="1548450"/>
            <a:ext cx="3811200" cy="9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47" name="Google Shape;647;g39c1a85cac3_0_643"/>
          <p:cNvSpPr txBox="1"/>
          <p:nvPr>
            <p:ph idx="8" type="subTitle"/>
          </p:nvPr>
        </p:nvSpPr>
        <p:spPr>
          <a:xfrm>
            <a:off x="1400950" y="12913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648" name="Google Shape;648;g39c1a85cac3_0_643"/>
          <p:cNvSpPr txBox="1"/>
          <p:nvPr>
            <p:ph idx="9" type="body"/>
          </p:nvPr>
        </p:nvSpPr>
        <p:spPr>
          <a:xfrm>
            <a:off x="1399300" y="2838025"/>
            <a:ext cx="38112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49" name="Google Shape;649;g39c1a85cac3_0_643"/>
          <p:cNvSpPr txBox="1"/>
          <p:nvPr>
            <p:ph idx="13" type="subTitle"/>
          </p:nvPr>
        </p:nvSpPr>
        <p:spPr>
          <a:xfrm>
            <a:off x="1399313" y="257642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650" name="Google Shape;650;g39c1a85cac3_0_643"/>
          <p:cNvSpPr txBox="1"/>
          <p:nvPr>
            <p:ph idx="14" type="body"/>
          </p:nvPr>
        </p:nvSpPr>
        <p:spPr>
          <a:xfrm>
            <a:off x="1399325" y="4123075"/>
            <a:ext cx="38112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51" name="Google Shape;651;g39c1a85cac3_0_643"/>
          <p:cNvSpPr txBox="1"/>
          <p:nvPr>
            <p:ph idx="15" type="subTitle"/>
          </p:nvPr>
        </p:nvSpPr>
        <p:spPr>
          <a:xfrm>
            <a:off x="1399338" y="38614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652" name="Google Shape;652;g39c1a85cac3_0_64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6"/>
          <p:cNvPicPr preferRelativeResize="0"/>
          <p:nvPr/>
        </p:nvPicPr>
        <p:blipFill rotWithShape="1">
          <a:blip r:embed="rId2">
            <a:alphaModFix/>
          </a:blip>
          <a:srcRect b="55478" l="0" r="16387" t="0"/>
          <a:stretch/>
        </p:blipFill>
        <p:spPr>
          <a:xfrm>
            <a:off x="4727250" y="450"/>
            <a:ext cx="4289751" cy="128490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6"/>
          <p:cNvSpPr/>
          <p:nvPr>
            <p:ph idx="2" type="pic"/>
          </p:nvPr>
        </p:nvSpPr>
        <p:spPr>
          <a:xfrm>
            <a:off x="131575" y="6"/>
            <a:ext cx="2533200" cy="12858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16"/>
          <p:cNvSpPr txBox="1"/>
          <p:nvPr>
            <p:ph type="title"/>
          </p:nvPr>
        </p:nvSpPr>
        <p:spPr>
          <a:xfrm>
            <a:off x="128875" y="1291375"/>
            <a:ext cx="7623300" cy="3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5" name="Google Shape;65;p16"/>
          <p:cNvGrpSpPr/>
          <p:nvPr/>
        </p:nvGrpSpPr>
        <p:grpSpPr>
          <a:xfrm>
            <a:off x="128875" y="0"/>
            <a:ext cx="8894375" cy="5144700"/>
            <a:chOff x="128875" y="0"/>
            <a:chExt cx="8894375" cy="5144700"/>
          </a:xfrm>
        </p:grpSpPr>
        <p:cxnSp>
          <p:nvCxnSpPr>
            <p:cNvPr id="66" name="Google Shape;66;p16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" name="Google Shape;67;p16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8" name="Google Shape;68;p16"/>
            <p:cNvCxnSpPr/>
            <p:nvPr/>
          </p:nvCxnSpPr>
          <p:spPr>
            <a:xfrm>
              <a:off x="128875" y="1287125"/>
              <a:ext cx="8892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69" name="Google Shape;69;p16"/>
          <p:cNvSpPr txBox="1"/>
          <p:nvPr>
            <p:ph idx="1" type="subTitle"/>
          </p:nvPr>
        </p:nvSpPr>
        <p:spPr>
          <a:xfrm>
            <a:off x="5364800" y="4526452"/>
            <a:ext cx="3652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CUSTOM_14_1"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4" name="Google Shape;654;g39c1a85cac3_0_6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27700" y="0"/>
            <a:ext cx="1290725" cy="1290725"/>
          </a:xfrm>
          <a:prstGeom prst="rect">
            <a:avLst/>
          </a:prstGeom>
          <a:noFill/>
          <a:ln>
            <a:noFill/>
          </a:ln>
        </p:spPr>
      </p:pic>
      <p:sp>
        <p:nvSpPr>
          <p:cNvPr id="655" name="Google Shape;655;g39c1a85cac3_0_660"/>
          <p:cNvSpPr txBox="1"/>
          <p:nvPr>
            <p:ph idx="1" type="body"/>
          </p:nvPr>
        </p:nvSpPr>
        <p:spPr>
          <a:xfrm>
            <a:off x="139930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656" name="Google Shape;656;g39c1a85cac3_0_660"/>
          <p:cNvSpPr txBox="1"/>
          <p:nvPr>
            <p:ph idx="2" type="body"/>
          </p:nvPr>
        </p:nvSpPr>
        <p:spPr>
          <a:xfrm>
            <a:off x="139930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657" name="Google Shape;657;g39c1a85cac3_0_660"/>
          <p:cNvSpPr txBox="1"/>
          <p:nvPr>
            <p:ph idx="3" type="body"/>
          </p:nvPr>
        </p:nvSpPr>
        <p:spPr>
          <a:xfrm>
            <a:off x="139930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658" name="Google Shape;658;g39c1a85cac3_0_660"/>
          <p:cNvSpPr txBox="1"/>
          <p:nvPr>
            <p:ph idx="4" type="body"/>
          </p:nvPr>
        </p:nvSpPr>
        <p:spPr>
          <a:xfrm>
            <a:off x="394175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659" name="Google Shape;659;g39c1a85cac3_0_660"/>
          <p:cNvSpPr txBox="1"/>
          <p:nvPr>
            <p:ph idx="5" type="body"/>
          </p:nvPr>
        </p:nvSpPr>
        <p:spPr>
          <a:xfrm>
            <a:off x="394175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660" name="Google Shape;660;g39c1a85cac3_0_660"/>
          <p:cNvSpPr txBox="1"/>
          <p:nvPr>
            <p:ph idx="6" type="body"/>
          </p:nvPr>
        </p:nvSpPr>
        <p:spPr>
          <a:xfrm>
            <a:off x="394175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661" name="Google Shape;661;g39c1a85cac3_0_660"/>
          <p:cNvSpPr txBox="1"/>
          <p:nvPr>
            <p:ph idx="7" type="body"/>
          </p:nvPr>
        </p:nvSpPr>
        <p:spPr>
          <a:xfrm>
            <a:off x="648420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662" name="Google Shape;662;g39c1a85cac3_0_660"/>
          <p:cNvSpPr txBox="1"/>
          <p:nvPr>
            <p:ph idx="8" type="body"/>
          </p:nvPr>
        </p:nvSpPr>
        <p:spPr>
          <a:xfrm>
            <a:off x="648420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663" name="Google Shape;663;g39c1a85cac3_0_660"/>
          <p:cNvSpPr txBox="1"/>
          <p:nvPr>
            <p:ph idx="9" type="body"/>
          </p:nvPr>
        </p:nvSpPr>
        <p:spPr>
          <a:xfrm>
            <a:off x="648420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664" name="Google Shape;664;g39c1a85cac3_0_66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5" name="Google Shape;665;g39c1a85cac3_0_660"/>
          <p:cNvSpPr txBox="1"/>
          <p:nvPr>
            <p:ph type="title"/>
          </p:nvPr>
        </p:nvSpPr>
        <p:spPr>
          <a:xfrm>
            <a:off x="139700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666" name="Google Shape;666;g39c1a85cac3_0_660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7" name="Google Shape;667;g39c1a85cac3_0_660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68" name="Google Shape;668;g39c1a85cac3_0_660"/>
          <p:cNvSpPr txBox="1"/>
          <p:nvPr>
            <p:ph idx="13" type="subTitle"/>
          </p:nvPr>
        </p:nvSpPr>
        <p:spPr>
          <a:xfrm>
            <a:off x="139700" y="14437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669" name="Google Shape;669;g39c1a85cac3_0_660"/>
          <p:cNvSpPr txBox="1"/>
          <p:nvPr>
            <p:ph idx="14" type="subTitle"/>
          </p:nvPr>
        </p:nvSpPr>
        <p:spPr>
          <a:xfrm>
            <a:off x="139700" y="27292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670" name="Google Shape;670;g39c1a85cac3_0_660"/>
          <p:cNvSpPr txBox="1"/>
          <p:nvPr>
            <p:ph idx="15" type="subTitle"/>
          </p:nvPr>
        </p:nvSpPr>
        <p:spPr>
          <a:xfrm>
            <a:off x="139700" y="40147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2">
  <p:cSld name="BLANK_1_1_1_1_1_1_1_1_1_1_1_1_1_1_1_1_1_1"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39c1a85cac3_0_678"/>
          <p:cNvSpPr txBox="1"/>
          <p:nvPr>
            <p:ph idx="1" type="body"/>
          </p:nvPr>
        </p:nvSpPr>
        <p:spPr>
          <a:xfrm>
            <a:off x="2683650" y="1608600"/>
            <a:ext cx="25146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73" name="Google Shape;673;g39c1a85cac3_0_678"/>
          <p:cNvSpPr txBox="1"/>
          <p:nvPr>
            <p:ph idx="2" type="subTitle"/>
          </p:nvPr>
        </p:nvSpPr>
        <p:spPr>
          <a:xfrm>
            <a:off x="2666700" y="1285200"/>
            <a:ext cx="25455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674" name="Google Shape;674;g39c1a85cac3_0_678"/>
          <p:cNvSpPr txBox="1"/>
          <p:nvPr>
            <p:ph idx="3" type="body"/>
          </p:nvPr>
        </p:nvSpPr>
        <p:spPr>
          <a:xfrm>
            <a:off x="6483525" y="2875975"/>
            <a:ext cx="25146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75" name="Google Shape;675;g39c1a85cac3_0_678"/>
          <p:cNvSpPr txBox="1"/>
          <p:nvPr>
            <p:ph type="title"/>
          </p:nvPr>
        </p:nvSpPr>
        <p:spPr>
          <a:xfrm>
            <a:off x="128875" y="234450"/>
            <a:ext cx="63546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76" name="Google Shape;676;g39c1a85cac3_0_678"/>
          <p:cNvSpPr txBox="1"/>
          <p:nvPr>
            <p:ph idx="4" type="body"/>
          </p:nvPr>
        </p:nvSpPr>
        <p:spPr>
          <a:xfrm>
            <a:off x="2671425" y="4165300"/>
            <a:ext cx="25455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77" name="Google Shape;677;g39c1a85cac3_0_678"/>
          <p:cNvSpPr txBox="1"/>
          <p:nvPr>
            <p:ph idx="5" type="subTitle"/>
          </p:nvPr>
        </p:nvSpPr>
        <p:spPr>
          <a:xfrm>
            <a:off x="2665813" y="3858100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678" name="Google Shape;678;g39c1a85cac3_0_67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79" name="Google Shape;679;g39c1a85cac3_0_678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0" name="Google Shape;680;g39c1a85cac3_0_678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81" name="Google Shape;681;g39c1a85cac3_0_678"/>
          <p:cNvSpPr txBox="1"/>
          <p:nvPr>
            <p:ph idx="6" type="subTitle"/>
          </p:nvPr>
        </p:nvSpPr>
        <p:spPr>
          <a:xfrm>
            <a:off x="6479375" y="2579575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1">
  <p:cSld name="BLANK_1_1_1_1_1_1_1_1_1_1_1_1_1_1_1_1_1_1_2"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39c1a85cac3_0_689"/>
          <p:cNvSpPr txBox="1"/>
          <p:nvPr>
            <p:ph idx="1" type="body"/>
          </p:nvPr>
        </p:nvSpPr>
        <p:spPr>
          <a:xfrm>
            <a:off x="2683650" y="1608600"/>
            <a:ext cx="25146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84" name="Google Shape;684;g39c1a85cac3_0_689"/>
          <p:cNvSpPr txBox="1"/>
          <p:nvPr>
            <p:ph idx="2" type="subTitle"/>
          </p:nvPr>
        </p:nvSpPr>
        <p:spPr>
          <a:xfrm>
            <a:off x="2666700" y="1285200"/>
            <a:ext cx="25455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685" name="Google Shape;685;g39c1a85cac3_0_689"/>
          <p:cNvSpPr txBox="1"/>
          <p:nvPr>
            <p:ph idx="3" type="subTitle"/>
          </p:nvPr>
        </p:nvSpPr>
        <p:spPr>
          <a:xfrm>
            <a:off x="2665813" y="3858100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686" name="Google Shape;686;g39c1a85cac3_0_689"/>
          <p:cNvSpPr txBox="1"/>
          <p:nvPr>
            <p:ph idx="4" type="body"/>
          </p:nvPr>
        </p:nvSpPr>
        <p:spPr>
          <a:xfrm>
            <a:off x="6483525" y="2875975"/>
            <a:ext cx="25146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87" name="Google Shape;687;g39c1a85cac3_0_689"/>
          <p:cNvSpPr/>
          <p:nvPr>
            <p:ph idx="5" type="pic"/>
          </p:nvPr>
        </p:nvSpPr>
        <p:spPr>
          <a:xfrm>
            <a:off x="128875" y="3858100"/>
            <a:ext cx="1270500" cy="1285500"/>
          </a:xfrm>
          <a:prstGeom prst="rect">
            <a:avLst/>
          </a:prstGeom>
          <a:noFill/>
          <a:ln>
            <a:noFill/>
          </a:ln>
        </p:spPr>
      </p:sp>
      <p:sp>
        <p:nvSpPr>
          <p:cNvPr id="688" name="Google Shape;688;g39c1a85cac3_0_689"/>
          <p:cNvSpPr/>
          <p:nvPr>
            <p:ph idx="6" type="pic"/>
          </p:nvPr>
        </p:nvSpPr>
        <p:spPr>
          <a:xfrm>
            <a:off x="128875" y="1291350"/>
            <a:ext cx="1270500" cy="1285500"/>
          </a:xfrm>
          <a:prstGeom prst="rect">
            <a:avLst/>
          </a:prstGeom>
          <a:noFill/>
          <a:ln>
            <a:noFill/>
          </a:ln>
        </p:spPr>
      </p:sp>
      <p:sp>
        <p:nvSpPr>
          <p:cNvPr id="689" name="Google Shape;689;g39c1a85cac3_0_689"/>
          <p:cNvSpPr/>
          <p:nvPr>
            <p:ph idx="7" type="pic"/>
          </p:nvPr>
        </p:nvSpPr>
        <p:spPr>
          <a:xfrm>
            <a:off x="3936325" y="2583600"/>
            <a:ext cx="1270500" cy="1274400"/>
          </a:xfrm>
          <a:prstGeom prst="rect">
            <a:avLst/>
          </a:prstGeom>
          <a:noFill/>
          <a:ln>
            <a:noFill/>
          </a:ln>
        </p:spPr>
      </p:sp>
      <p:sp>
        <p:nvSpPr>
          <p:cNvPr id="690" name="Google Shape;690;g39c1a85cac3_0_689"/>
          <p:cNvSpPr txBox="1"/>
          <p:nvPr>
            <p:ph type="title"/>
          </p:nvPr>
        </p:nvSpPr>
        <p:spPr>
          <a:xfrm>
            <a:off x="128875" y="234450"/>
            <a:ext cx="38100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91" name="Google Shape;691;g39c1a85cac3_0_68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92" name="Google Shape;692;g39c1a85cac3_0_689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93" name="Google Shape;693;g39c1a85cac3_0_689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94" name="Google Shape;694;g39c1a85cac3_0_689"/>
          <p:cNvSpPr txBox="1"/>
          <p:nvPr>
            <p:ph idx="8" type="subTitle"/>
          </p:nvPr>
        </p:nvSpPr>
        <p:spPr>
          <a:xfrm>
            <a:off x="3940150" y="234450"/>
            <a:ext cx="48603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695" name="Google Shape;695;g39c1a85cac3_0_689"/>
          <p:cNvSpPr txBox="1"/>
          <p:nvPr>
            <p:ph idx="9" type="body"/>
          </p:nvPr>
        </p:nvSpPr>
        <p:spPr>
          <a:xfrm>
            <a:off x="2671425" y="4165300"/>
            <a:ext cx="25455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96" name="Google Shape;696;g39c1a85cac3_0_689"/>
          <p:cNvSpPr txBox="1"/>
          <p:nvPr>
            <p:ph idx="13" type="subTitle"/>
          </p:nvPr>
        </p:nvSpPr>
        <p:spPr>
          <a:xfrm>
            <a:off x="6479375" y="2579575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CUSTOM"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8" name="Google Shape;698;g39c1a85cac3_0_70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7747525" y="-6725"/>
            <a:ext cx="1265400" cy="1293000"/>
          </a:xfrm>
          <a:prstGeom prst="rect">
            <a:avLst/>
          </a:prstGeom>
          <a:noFill/>
          <a:ln>
            <a:noFill/>
          </a:ln>
        </p:spPr>
      </p:pic>
      <p:sp>
        <p:nvSpPr>
          <p:cNvPr id="699" name="Google Shape;699;g39c1a85cac3_0_704"/>
          <p:cNvSpPr txBox="1"/>
          <p:nvPr>
            <p:ph idx="1" type="body"/>
          </p:nvPr>
        </p:nvSpPr>
        <p:spPr>
          <a:xfrm>
            <a:off x="134175" y="2591900"/>
            <a:ext cx="1259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700" name="Google Shape;700;g39c1a85cac3_0_704"/>
          <p:cNvSpPr txBox="1"/>
          <p:nvPr>
            <p:ph idx="2" type="body"/>
          </p:nvPr>
        </p:nvSpPr>
        <p:spPr>
          <a:xfrm>
            <a:off x="1401350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701" name="Google Shape;701;g39c1a85cac3_0_704"/>
          <p:cNvSpPr txBox="1"/>
          <p:nvPr>
            <p:ph idx="3" type="body"/>
          </p:nvPr>
        </p:nvSpPr>
        <p:spPr>
          <a:xfrm>
            <a:off x="2664024" y="2585275"/>
            <a:ext cx="1256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702" name="Google Shape;702;g39c1a85cac3_0_704"/>
          <p:cNvSpPr txBox="1"/>
          <p:nvPr>
            <p:ph idx="4" type="body"/>
          </p:nvPr>
        </p:nvSpPr>
        <p:spPr>
          <a:xfrm>
            <a:off x="3942325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703" name="Google Shape;703;g39c1a85cac3_0_704"/>
          <p:cNvSpPr txBox="1"/>
          <p:nvPr>
            <p:ph idx="5" type="body"/>
          </p:nvPr>
        </p:nvSpPr>
        <p:spPr>
          <a:xfrm>
            <a:off x="5215125" y="2585275"/>
            <a:ext cx="12642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704" name="Google Shape;704;g39c1a85cac3_0_704"/>
          <p:cNvSpPr txBox="1"/>
          <p:nvPr>
            <p:ph idx="6" type="body"/>
          </p:nvPr>
        </p:nvSpPr>
        <p:spPr>
          <a:xfrm>
            <a:off x="6484050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705" name="Google Shape;705;g39c1a85cac3_0_704"/>
          <p:cNvSpPr/>
          <p:nvPr>
            <p:ph idx="7" type="pic"/>
          </p:nvPr>
        </p:nvSpPr>
        <p:spPr>
          <a:xfrm>
            <a:off x="1405975" y="2584850"/>
            <a:ext cx="1259400" cy="1270500"/>
          </a:xfrm>
          <a:prstGeom prst="rect">
            <a:avLst/>
          </a:prstGeom>
          <a:noFill/>
          <a:ln>
            <a:noFill/>
          </a:ln>
        </p:spPr>
      </p:sp>
      <p:sp>
        <p:nvSpPr>
          <p:cNvPr id="706" name="Google Shape;706;g39c1a85cac3_0_704"/>
          <p:cNvSpPr/>
          <p:nvPr>
            <p:ph idx="8" type="pic"/>
          </p:nvPr>
        </p:nvSpPr>
        <p:spPr>
          <a:xfrm>
            <a:off x="2672775" y="1298150"/>
            <a:ext cx="1264200" cy="1275600"/>
          </a:xfrm>
          <a:prstGeom prst="rect">
            <a:avLst/>
          </a:prstGeom>
          <a:noFill/>
          <a:ln>
            <a:noFill/>
          </a:ln>
        </p:spPr>
      </p:sp>
      <p:sp>
        <p:nvSpPr>
          <p:cNvPr id="707" name="Google Shape;707;g39c1a85cac3_0_704"/>
          <p:cNvSpPr/>
          <p:nvPr>
            <p:ph idx="9" type="pic"/>
          </p:nvPr>
        </p:nvSpPr>
        <p:spPr>
          <a:xfrm>
            <a:off x="134175" y="1297300"/>
            <a:ext cx="1256700" cy="1275300"/>
          </a:xfrm>
          <a:prstGeom prst="rect">
            <a:avLst/>
          </a:prstGeom>
          <a:noFill/>
          <a:ln>
            <a:noFill/>
          </a:ln>
        </p:spPr>
      </p:sp>
      <p:sp>
        <p:nvSpPr>
          <p:cNvPr id="708" name="Google Shape;708;g39c1a85cac3_0_704"/>
          <p:cNvSpPr/>
          <p:nvPr>
            <p:ph idx="13" type="pic"/>
          </p:nvPr>
        </p:nvSpPr>
        <p:spPr>
          <a:xfrm>
            <a:off x="3944650" y="2583775"/>
            <a:ext cx="1261200" cy="1270800"/>
          </a:xfrm>
          <a:prstGeom prst="rect">
            <a:avLst/>
          </a:prstGeom>
          <a:noFill/>
          <a:ln>
            <a:noFill/>
          </a:ln>
        </p:spPr>
      </p:sp>
      <p:sp>
        <p:nvSpPr>
          <p:cNvPr id="709" name="Google Shape;709;g39c1a85cac3_0_704"/>
          <p:cNvSpPr/>
          <p:nvPr>
            <p:ph idx="14" type="pic"/>
          </p:nvPr>
        </p:nvSpPr>
        <p:spPr>
          <a:xfrm>
            <a:off x="5218725" y="1297675"/>
            <a:ext cx="1256400" cy="1276200"/>
          </a:xfrm>
          <a:prstGeom prst="rect">
            <a:avLst/>
          </a:prstGeom>
          <a:noFill/>
          <a:ln>
            <a:noFill/>
          </a:ln>
        </p:spPr>
      </p:sp>
      <p:sp>
        <p:nvSpPr>
          <p:cNvPr id="710" name="Google Shape;710;g39c1a85cac3_0_704"/>
          <p:cNvSpPr/>
          <p:nvPr>
            <p:ph idx="15" type="pic"/>
          </p:nvPr>
        </p:nvSpPr>
        <p:spPr>
          <a:xfrm>
            <a:off x="6488125" y="2584850"/>
            <a:ext cx="1259400" cy="1274100"/>
          </a:xfrm>
          <a:prstGeom prst="rect">
            <a:avLst/>
          </a:prstGeom>
          <a:noFill/>
          <a:ln>
            <a:noFill/>
          </a:ln>
        </p:spPr>
      </p:sp>
      <p:sp>
        <p:nvSpPr>
          <p:cNvPr id="711" name="Google Shape;711;g39c1a85cac3_0_70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2" name="Google Shape;712;g39c1a85cac3_0_704"/>
          <p:cNvSpPr txBox="1"/>
          <p:nvPr>
            <p:ph idx="16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3" name="Google Shape;713;g39c1a85cac3_0_704"/>
          <p:cNvSpPr txBox="1"/>
          <p:nvPr>
            <p:ph type="title"/>
          </p:nvPr>
        </p:nvSpPr>
        <p:spPr>
          <a:xfrm>
            <a:off x="133575" y="228600"/>
            <a:ext cx="6338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714" name="Google Shape;714;g39c1a85cac3_0_704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15" name="Google Shape;715;g39c1a85cac3_0_704"/>
          <p:cNvCxnSpPr/>
          <p:nvPr/>
        </p:nvCxnSpPr>
        <p:spPr>
          <a:xfrm>
            <a:off x="9023250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 - Alt 1">
  <p:cSld name="CUSTOM_1"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39c1a85cac3_0_723"/>
          <p:cNvSpPr txBox="1"/>
          <p:nvPr>
            <p:ph idx="1" type="body"/>
          </p:nvPr>
        </p:nvSpPr>
        <p:spPr>
          <a:xfrm>
            <a:off x="2673138" y="3158400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8" name="Google Shape;718;g39c1a85cac3_0_723"/>
          <p:cNvSpPr txBox="1"/>
          <p:nvPr>
            <p:ph idx="2" type="body"/>
          </p:nvPr>
        </p:nvSpPr>
        <p:spPr>
          <a:xfrm>
            <a:off x="7749888" y="3160525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9" name="Google Shape;719;g39c1a85cac3_0_723"/>
          <p:cNvSpPr txBox="1"/>
          <p:nvPr>
            <p:ph idx="3" type="subTitle"/>
          </p:nvPr>
        </p:nvSpPr>
        <p:spPr>
          <a:xfrm>
            <a:off x="7754025" y="2583925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0" name="Google Shape;720;g39c1a85cac3_0_723"/>
          <p:cNvSpPr txBox="1"/>
          <p:nvPr>
            <p:ph idx="4" type="body"/>
          </p:nvPr>
        </p:nvSpPr>
        <p:spPr>
          <a:xfrm>
            <a:off x="5213563" y="3164875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21" name="Google Shape;721;g39c1a85cac3_0_723"/>
          <p:cNvSpPr txBox="1"/>
          <p:nvPr>
            <p:ph idx="5" type="body"/>
          </p:nvPr>
        </p:nvSpPr>
        <p:spPr>
          <a:xfrm>
            <a:off x="137275" y="3175800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22" name="Google Shape;722;g39c1a85cac3_0_723"/>
          <p:cNvSpPr txBox="1"/>
          <p:nvPr>
            <p:ph idx="6" type="subTitle"/>
          </p:nvPr>
        </p:nvSpPr>
        <p:spPr>
          <a:xfrm>
            <a:off x="137275" y="2599200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3" name="Google Shape;723;g39c1a85cac3_0_723"/>
          <p:cNvSpPr txBox="1"/>
          <p:nvPr>
            <p:ph idx="7" type="subTitle"/>
          </p:nvPr>
        </p:nvSpPr>
        <p:spPr>
          <a:xfrm>
            <a:off x="5213563" y="2588275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4" name="Google Shape;724;g39c1a85cac3_0_723"/>
          <p:cNvSpPr txBox="1"/>
          <p:nvPr>
            <p:ph idx="8" type="subTitle"/>
          </p:nvPr>
        </p:nvSpPr>
        <p:spPr>
          <a:xfrm>
            <a:off x="2673138" y="2581800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5" name="Google Shape;725;g39c1a85cac3_0_723"/>
          <p:cNvSpPr/>
          <p:nvPr>
            <p:ph idx="9" type="pic"/>
          </p:nvPr>
        </p:nvSpPr>
        <p:spPr>
          <a:xfrm>
            <a:off x="5216500" y="1297675"/>
            <a:ext cx="1259100" cy="1276500"/>
          </a:xfrm>
          <a:prstGeom prst="rect">
            <a:avLst/>
          </a:prstGeom>
          <a:noFill/>
          <a:ln>
            <a:noFill/>
          </a:ln>
        </p:spPr>
      </p:sp>
      <p:sp>
        <p:nvSpPr>
          <p:cNvPr id="726" name="Google Shape;726;g39c1a85cac3_0_723"/>
          <p:cNvSpPr/>
          <p:nvPr>
            <p:ph idx="13" type="pic"/>
          </p:nvPr>
        </p:nvSpPr>
        <p:spPr>
          <a:xfrm>
            <a:off x="7756350" y="1296175"/>
            <a:ext cx="1259100" cy="1280100"/>
          </a:xfrm>
          <a:prstGeom prst="rect">
            <a:avLst/>
          </a:prstGeom>
          <a:noFill/>
          <a:ln>
            <a:noFill/>
          </a:ln>
        </p:spPr>
      </p:sp>
      <p:sp>
        <p:nvSpPr>
          <p:cNvPr id="727" name="Google Shape;727;g39c1a85cac3_0_723"/>
          <p:cNvSpPr/>
          <p:nvPr>
            <p:ph idx="14" type="pic"/>
          </p:nvPr>
        </p:nvSpPr>
        <p:spPr>
          <a:xfrm>
            <a:off x="133525" y="1294525"/>
            <a:ext cx="1261800" cy="1280400"/>
          </a:xfrm>
          <a:prstGeom prst="rect">
            <a:avLst/>
          </a:prstGeom>
          <a:noFill/>
          <a:ln>
            <a:noFill/>
          </a:ln>
        </p:spPr>
      </p:sp>
      <p:sp>
        <p:nvSpPr>
          <p:cNvPr id="728" name="Google Shape;728;g39c1a85cac3_0_72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9" name="Google Shape;729;g39c1a85cac3_0_723"/>
          <p:cNvSpPr/>
          <p:nvPr>
            <p:ph idx="15" type="pic"/>
          </p:nvPr>
        </p:nvSpPr>
        <p:spPr>
          <a:xfrm>
            <a:off x="2673500" y="1295450"/>
            <a:ext cx="1263300" cy="1277100"/>
          </a:xfrm>
          <a:prstGeom prst="rect">
            <a:avLst/>
          </a:prstGeom>
          <a:noFill/>
          <a:ln>
            <a:noFill/>
          </a:ln>
        </p:spPr>
      </p:sp>
      <p:sp>
        <p:nvSpPr>
          <p:cNvPr id="730" name="Google Shape;730;g39c1a85cac3_0_723"/>
          <p:cNvSpPr txBox="1"/>
          <p:nvPr>
            <p:ph type="title"/>
          </p:nvPr>
        </p:nvSpPr>
        <p:spPr>
          <a:xfrm>
            <a:off x="131875" y="228600"/>
            <a:ext cx="5076000" cy="10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31" name="Google Shape;731;g39c1a85cac3_0_723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2" name="Google Shape;732;g39c1a85cac3_0_723"/>
          <p:cNvCxnSpPr/>
          <p:nvPr/>
        </p:nvCxnSpPr>
        <p:spPr>
          <a:xfrm>
            <a:off x="9018413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CUSTOM_2"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39c1a85cac3_0_740"/>
          <p:cNvSpPr txBox="1"/>
          <p:nvPr>
            <p:ph type="title"/>
          </p:nvPr>
        </p:nvSpPr>
        <p:spPr>
          <a:xfrm>
            <a:off x="365098" y="204287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35" name="Google Shape;735;g39c1a85cac3_0_740"/>
          <p:cNvSpPr txBox="1"/>
          <p:nvPr>
            <p:ph idx="2" type="title"/>
          </p:nvPr>
        </p:nvSpPr>
        <p:spPr>
          <a:xfrm>
            <a:off x="365098" y="267152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36" name="Google Shape;736;g39c1a85cac3_0_740"/>
          <p:cNvSpPr txBox="1"/>
          <p:nvPr>
            <p:ph idx="3" type="title"/>
          </p:nvPr>
        </p:nvSpPr>
        <p:spPr>
          <a:xfrm>
            <a:off x="365098" y="3313600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37" name="Google Shape;737;g39c1a85cac3_0_740"/>
          <p:cNvSpPr txBox="1"/>
          <p:nvPr>
            <p:ph idx="4" type="title"/>
          </p:nvPr>
        </p:nvSpPr>
        <p:spPr>
          <a:xfrm>
            <a:off x="365098" y="455747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38" name="Google Shape;738;g39c1a85cac3_0_740"/>
          <p:cNvSpPr txBox="1"/>
          <p:nvPr>
            <p:ph idx="5" type="title"/>
          </p:nvPr>
        </p:nvSpPr>
        <p:spPr>
          <a:xfrm>
            <a:off x="1483100" y="269207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39" name="Google Shape;739;g39c1a85cac3_0_740"/>
          <p:cNvSpPr txBox="1"/>
          <p:nvPr>
            <p:ph idx="6" type="title"/>
          </p:nvPr>
        </p:nvSpPr>
        <p:spPr>
          <a:xfrm>
            <a:off x="365098" y="392882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40" name="Google Shape;740;g39c1a85cac3_0_740"/>
          <p:cNvSpPr txBox="1"/>
          <p:nvPr>
            <p:ph idx="7" type="title"/>
          </p:nvPr>
        </p:nvSpPr>
        <p:spPr>
          <a:xfrm>
            <a:off x="365098" y="1408538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41" name="Google Shape;741;g39c1a85cac3_0_740"/>
          <p:cNvSpPr txBox="1"/>
          <p:nvPr>
            <p:ph idx="8" type="title"/>
          </p:nvPr>
        </p:nvSpPr>
        <p:spPr>
          <a:xfrm>
            <a:off x="133375" y="236850"/>
            <a:ext cx="50787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2" name="Google Shape;742;g39c1a85cac3_0_740"/>
          <p:cNvSpPr txBox="1"/>
          <p:nvPr>
            <p:ph idx="9" type="title"/>
          </p:nvPr>
        </p:nvSpPr>
        <p:spPr>
          <a:xfrm>
            <a:off x="1483100" y="1429088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43" name="Google Shape;743;g39c1a85cac3_0_740"/>
          <p:cNvSpPr txBox="1"/>
          <p:nvPr>
            <p:ph idx="13" type="title"/>
          </p:nvPr>
        </p:nvSpPr>
        <p:spPr>
          <a:xfrm>
            <a:off x="1483100" y="20634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44" name="Google Shape;744;g39c1a85cac3_0_740"/>
          <p:cNvSpPr txBox="1"/>
          <p:nvPr>
            <p:ph idx="14" type="title"/>
          </p:nvPr>
        </p:nvSpPr>
        <p:spPr>
          <a:xfrm>
            <a:off x="1483100" y="33207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45" name="Google Shape;745;g39c1a85cac3_0_740"/>
          <p:cNvSpPr txBox="1"/>
          <p:nvPr>
            <p:ph idx="15" type="title"/>
          </p:nvPr>
        </p:nvSpPr>
        <p:spPr>
          <a:xfrm>
            <a:off x="1483100" y="394937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46" name="Google Shape;746;g39c1a85cac3_0_740"/>
          <p:cNvSpPr txBox="1"/>
          <p:nvPr>
            <p:ph idx="16" type="title"/>
          </p:nvPr>
        </p:nvSpPr>
        <p:spPr>
          <a:xfrm>
            <a:off x="1483100" y="45780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47" name="Google Shape;747;g39c1a85cac3_0_74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48" name="Google Shape;748;g39c1a85cac3_0_740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9" name="Google Shape;749;g39c1a85cac3_0_740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1" name="Google Shape;751;g39c1a85cac3_0_7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7755300" y="-2199"/>
            <a:ext cx="1265400" cy="1288299"/>
          </a:xfrm>
          <a:prstGeom prst="rect">
            <a:avLst/>
          </a:prstGeom>
          <a:noFill/>
          <a:ln>
            <a:noFill/>
          </a:ln>
        </p:spPr>
      </p:pic>
      <p:sp>
        <p:nvSpPr>
          <p:cNvPr id="752" name="Google Shape;752;g39c1a85cac3_0_75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3" name="Google Shape;753;g39c1a85cac3_0_757"/>
          <p:cNvSpPr txBox="1"/>
          <p:nvPr>
            <p:ph type="title"/>
          </p:nvPr>
        </p:nvSpPr>
        <p:spPr>
          <a:xfrm>
            <a:off x="419575" y="449550"/>
            <a:ext cx="689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None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4" name="Google Shape;754;g39c1a85cac3_0_757"/>
          <p:cNvSpPr txBox="1"/>
          <p:nvPr>
            <p:ph idx="2" type="title"/>
          </p:nvPr>
        </p:nvSpPr>
        <p:spPr>
          <a:xfrm>
            <a:off x="1399375" y="2588200"/>
            <a:ext cx="5082000" cy="23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5" name="Google Shape;755;g39c1a85cac3_0_757"/>
          <p:cNvSpPr txBox="1"/>
          <p:nvPr>
            <p:ph idx="1" type="subTitle"/>
          </p:nvPr>
        </p:nvSpPr>
        <p:spPr>
          <a:xfrm>
            <a:off x="6561925" y="3856500"/>
            <a:ext cx="18351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56" name="Google Shape;756;g39c1a85cac3_0_757"/>
          <p:cNvSpPr txBox="1"/>
          <p:nvPr>
            <p:ph idx="3" type="title"/>
          </p:nvPr>
        </p:nvSpPr>
        <p:spPr>
          <a:xfrm>
            <a:off x="1453924" y="228600"/>
            <a:ext cx="62361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757" name="Google Shape;757;g39c1a85cac3_0_757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8" name="Google Shape;758;g39c1a85cac3_0_757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9" name="Google Shape;759;g39c1a85cac3_0_757"/>
          <p:cNvSpPr/>
          <p:nvPr>
            <p:ph idx="4" type="pic"/>
          </p:nvPr>
        </p:nvSpPr>
        <p:spPr>
          <a:xfrm>
            <a:off x="7756200" y="2584025"/>
            <a:ext cx="1263600" cy="1272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CUSTOM_9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39c1a85cac3_0_767"/>
          <p:cNvSpPr txBox="1"/>
          <p:nvPr/>
        </p:nvSpPr>
        <p:spPr>
          <a:xfrm>
            <a:off x="7752138" y="1291375"/>
            <a:ext cx="1270500" cy="1290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62" name="Google Shape;762;g39c1a85cac3_0_767"/>
          <p:cNvSpPr/>
          <p:nvPr>
            <p:ph idx="2" type="pic"/>
          </p:nvPr>
        </p:nvSpPr>
        <p:spPr>
          <a:xfrm>
            <a:off x="7977750" y="1495975"/>
            <a:ext cx="819300" cy="881100"/>
          </a:xfrm>
          <a:prstGeom prst="rect">
            <a:avLst/>
          </a:prstGeom>
          <a:noFill/>
          <a:ln>
            <a:noFill/>
          </a:ln>
        </p:spPr>
      </p:sp>
      <p:sp>
        <p:nvSpPr>
          <p:cNvPr id="763" name="Google Shape;763;g39c1a85cac3_0_767"/>
          <p:cNvSpPr/>
          <p:nvPr>
            <p:ph idx="3" type="pic"/>
          </p:nvPr>
        </p:nvSpPr>
        <p:spPr>
          <a:xfrm>
            <a:off x="5219025" y="1297000"/>
            <a:ext cx="2528100" cy="3847500"/>
          </a:xfrm>
          <a:prstGeom prst="rect">
            <a:avLst/>
          </a:prstGeom>
          <a:noFill/>
          <a:ln>
            <a:noFill/>
          </a:ln>
        </p:spPr>
      </p:sp>
      <p:sp>
        <p:nvSpPr>
          <p:cNvPr id="764" name="Google Shape;764;g39c1a85cac3_0_76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5" name="Google Shape;765;g39c1a85cac3_0_767"/>
          <p:cNvSpPr txBox="1"/>
          <p:nvPr>
            <p:ph type="title"/>
          </p:nvPr>
        </p:nvSpPr>
        <p:spPr>
          <a:xfrm>
            <a:off x="1453924" y="228600"/>
            <a:ext cx="61494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6" name="Google Shape;766;g39c1a85cac3_0_767"/>
          <p:cNvSpPr txBox="1"/>
          <p:nvPr>
            <p:ph idx="4" type="title"/>
          </p:nvPr>
        </p:nvSpPr>
        <p:spPr>
          <a:xfrm>
            <a:off x="419575" y="449550"/>
            <a:ext cx="689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cxnSp>
        <p:nvCxnSpPr>
          <p:cNvPr id="767" name="Google Shape;767;g39c1a85cac3_0_767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68" name="Google Shape;768;g39c1a85cac3_0_767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69" name="Google Shape;769;g39c1a85cac3_0_767"/>
          <p:cNvSpPr txBox="1"/>
          <p:nvPr>
            <p:ph idx="1" type="subTitle"/>
          </p:nvPr>
        </p:nvSpPr>
        <p:spPr>
          <a:xfrm>
            <a:off x="1399375" y="3303325"/>
            <a:ext cx="381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70" name="Google Shape;770;g39c1a85cac3_0_767"/>
          <p:cNvSpPr txBox="1"/>
          <p:nvPr>
            <p:ph idx="5" type="subTitle"/>
          </p:nvPr>
        </p:nvSpPr>
        <p:spPr>
          <a:xfrm>
            <a:off x="1399375" y="2581675"/>
            <a:ext cx="381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item comparison and image">
  <p:cSld name="CUSTOM_4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39c1a85cac3_0_778"/>
          <p:cNvSpPr txBox="1"/>
          <p:nvPr>
            <p:ph idx="1" type="subTitle"/>
          </p:nvPr>
        </p:nvSpPr>
        <p:spPr>
          <a:xfrm>
            <a:off x="6486300" y="259055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3" name="Google Shape;773;g39c1a85cac3_0_778"/>
          <p:cNvSpPr txBox="1"/>
          <p:nvPr>
            <p:ph type="title"/>
          </p:nvPr>
        </p:nvSpPr>
        <p:spPr>
          <a:xfrm>
            <a:off x="6486300" y="303920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74" name="Google Shape;774;g39c1a85cac3_0_778"/>
          <p:cNvSpPr txBox="1"/>
          <p:nvPr>
            <p:ph idx="2" type="subTitle"/>
          </p:nvPr>
        </p:nvSpPr>
        <p:spPr>
          <a:xfrm>
            <a:off x="3939525" y="258385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5" name="Google Shape;775;g39c1a85cac3_0_778"/>
          <p:cNvSpPr txBox="1"/>
          <p:nvPr>
            <p:ph idx="3" type="title"/>
          </p:nvPr>
        </p:nvSpPr>
        <p:spPr>
          <a:xfrm>
            <a:off x="3942875" y="303920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76" name="Google Shape;776;g39c1a85cac3_0_778"/>
          <p:cNvSpPr txBox="1"/>
          <p:nvPr>
            <p:ph idx="4" type="subTitle"/>
          </p:nvPr>
        </p:nvSpPr>
        <p:spPr>
          <a:xfrm>
            <a:off x="136200" y="1289875"/>
            <a:ext cx="38106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77" name="Google Shape;777;g39c1a85cac3_0_778"/>
          <p:cNvSpPr txBox="1"/>
          <p:nvPr>
            <p:ph idx="5" type="title"/>
          </p:nvPr>
        </p:nvSpPr>
        <p:spPr>
          <a:xfrm>
            <a:off x="136200" y="1822150"/>
            <a:ext cx="38106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 sz="14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78" name="Google Shape;778;g39c1a85cac3_0_778"/>
          <p:cNvSpPr/>
          <p:nvPr>
            <p:ph idx="6" type="pic"/>
          </p:nvPr>
        </p:nvSpPr>
        <p:spPr>
          <a:xfrm>
            <a:off x="133925" y="0"/>
            <a:ext cx="1260300" cy="1286400"/>
          </a:xfrm>
          <a:prstGeom prst="rect">
            <a:avLst/>
          </a:prstGeom>
          <a:noFill/>
          <a:ln>
            <a:noFill/>
          </a:ln>
        </p:spPr>
      </p:sp>
      <p:sp>
        <p:nvSpPr>
          <p:cNvPr id="779" name="Google Shape;779;g39c1a85cac3_0_77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0" name="Google Shape;780;g39c1a85cac3_0_778"/>
          <p:cNvSpPr txBox="1"/>
          <p:nvPr>
            <p:ph idx="7" type="subTitle"/>
          </p:nvPr>
        </p:nvSpPr>
        <p:spPr>
          <a:xfrm>
            <a:off x="3940875" y="22860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1" name="Google Shape;781;g39c1a85cac3_0_778"/>
          <p:cNvSpPr txBox="1"/>
          <p:nvPr>
            <p:ph idx="8" type="title"/>
          </p:nvPr>
        </p:nvSpPr>
        <p:spPr>
          <a:xfrm>
            <a:off x="3940875" y="67725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82" name="Google Shape;782;g39c1a85cac3_0_778"/>
          <p:cNvSpPr txBox="1"/>
          <p:nvPr>
            <p:ph idx="9" type="subTitle"/>
          </p:nvPr>
        </p:nvSpPr>
        <p:spPr>
          <a:xfrm>
            <a:off x="6481000" y="22860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3" name="Google Shape;783;g39c1a85cac3_0_778"/>
          <p:cNvSpPr txBox="1"/>
          <p:nvPr>
            <p:ph idx="13" type="title"/>
          </p:nvPr>
        </p:nvSpPr>
        <p:spPr>
          <a:xfrm>
            <a:off x="6481000" y="67725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2 1">
  <p:cSld name="CUSTOM_5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39c1a85cac3_0_791"/>
          <p:cNvSpPr txBox="1"/>
          <p:nvPr>
            <p:ph idx="1" type="body"/>
          </p:nvPr>
        </p:nvSpPr>
        <p:spPr>
          <a:xfrm>
            <a:off x="285488" y="2569932"/>
            <a:ext cx="2385000" cy="19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pic>
        <p:nvPicPr>
          <p:cNvPr id="786" name="Google Shape;786;g39c1a85cac3_0_791"/>
          <p:cNvPicPr preferRelativeResize="0"/>
          <p:nvPr/>
        </p:nvPicPr>
        <p:blipFill rotWithShape="1">
          <a:blip r:embed="rId2">
            <a:alphaModFix/>
          </a:blip>
          <a:srcRect b="0" l="0" r="30109" t="73621"/>
          <a:stretch/>
        </p:blipFill>
        <p:spPr>
          <a:xfrm rot="10800000">
            <a:off x="133300" y="4683125"/>
            <a:ext cx="2159200" cy="458401"/>
          </a:xfrm>
          <a:prstGeom prst="rect">
            <a:avLst/>
          </a:prstGeom>
          <a:gradFill>
            <a:gsLst>
              <a:gs pos="0">
                <a:srgbClr val="808978"/>
              </a:gs>
              <a:gs pos="49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cxnSp>
        <p:nvCxnSpPr>
          <p:cNvPr id="787" name="Google Shape;787;g39c1a85cac3_0_791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8" name="Google Shape;788;g39c1a85cac3_0_791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89" name="Google Shape;789;g39c1a85cac3_0_791"/>
          <p:cNvSpPr txBox="1"/>
          <p:nvPr>
            <p:ph idx="2" type="body"/>
          </p:nvPr>
        </p:nvSpPr>
        <p:spPr>
          <a:xfrm>
            <a:off x="2827113" y="2569931"/>
            <a:ext cx="2385000" cy="19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790" name="Google Shape;790;g39c1a85cac3_0_791"/>
          <p:cNvSpPr txBox="1"/>
          <p:nvPr>
            <p:ph idx="3" type="body"/>
          </p:nvPr>
        </p:nvSpPr>
        <p:spPr>
          <a:xfrm>
            <a:off x="5368750" y="2579750"/>
            <a:ext cx="2378400" cy="19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791" name="Google Shape;791;g39c1a85cac3_0_791"/>
          <p:cNvSpPr/>
          <p:nvPr>
            <p:ph idx="4" type="pic"/>
          </p:nvPr>
        </p:nvSpPr>
        <p:spPr>
          <a:xfrm>
            <a:off x="7752125" y="2584175"/>
            <a:ext cx="1266600" cy="2093700"/>
          </a:xfrm>
          <a:prstGeom prst="rect">
            <a:avLst/>
          </a:prstGeom>
          <a:noFill/>
          <a:ln>
            <a:noFill/>
          </a:ln>
        </p:spPr>
      </p:sp>
      <p:sp>
        <p:nvSpPr>
          <p:cNvPr id="792" name="Google Shape;792;g39c1a85cac3_0_79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3" name="Google Shape;793;g39c1a85cac3_0_791"/>
          <p:cNvSpPr txBox="1"/>
          <p:nvPr>
            <p:ph idx="5" type="subTitle"/>
          </p:nvPr>
        </p:nvSpPr>
        <p:spPr>
          <a:xfrm>
            <a:off x="285488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94" name="Google Shape;794;g39c1a85cac3_0_791"/>
          <p:cNvSpPr txBox="1"/>
          <p:nvPr>
            <p:ph idx="6" type="subTitle"/>
          </p:nvPr>
        </p:nvSpPr>
        <p:spPr>
          <a:xfrm>
            <a:off x="2827113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95" name="Google Shape;795;g39c1a85cac3_0_791"/>
          <p:cNvSpPr txBox="1"/>
          <p:nvPr>
            <p:ph idx="7" type="subTitle"/>
          </p:nvPr>
        </p:nvSpPr>
        <p:spPr>
          <a:xfrm>
            <a:off x="5368738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96" name="Google Shape;796;g39c1a85cac3_0_791"/>
          <p:cNvSpPr txBox="1"/>
          <p:nvPr>
            <p:ph idx="8" type="subTitle"/>
          </p:nvPr>
        </p:nvSpPr>
        <p:spPr>
          <a:xfrm>
            <a:off x="407700" y="1388800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97" name="Google Shape;797;g39c1a85cac3_0_791"/>
          <p:cNvSpPr txBox="1"/>
          <p:nvPr>
            <p:ph idx="9" type="subTitle"/>
          </p:nvPr>
        </p:nvSpPr>
        <p:spPr>
          <a:xfrm>
            <a:off x="2952363" y="1399625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98" name="Google Shape;798;g39c1a85cac3_0_791"/>
          <p:cNvSpPr txBox="1"/>
          <p:nvPr>
            <p:ph idx="13" type="subTitle"/>
          </p:nvPr>
        </p:nvSpPr>
        <p:spPr>
          <a:xfrm>
            <a:off x="5497038" y="1399625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99" name="Google Shape;799;g39c1a85cac3_0_791"/>
          <p:cNvSpPr txBox="1"/>
          <p:nvPr>
            <p:ph type="title"/>
          </p:nvPr>
        </p:nvSpPr>
        <p:spPr>
          <a:xfrm>
            <a:off x="139700" y="228600"/>
            <a:ext cx="5242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">
  <p:cSld name="BLANK_1_1_1_1_1_1_1_1_1_1_2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idx="1" type="subTitle"/>
          </p:nvPr>
        </p:nvSpPr>
        <p:spPr>
          <a:xfrm>
            <a:off x="3940150" y="1291385"/>
            <a:ext cx="25410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2" name="Google Shape;72;p17"/>
          <p:cNvSpPr/>
          <p:nvPr>
            <p:ph idx="2" type="pic"/>
          </p:nvPr>
        </p:nvSpPr>
        <p:spPr>
          <a:xfrm>
            <a:off x="134150" y="1296400"/>
            <a:ext cx="1260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7"/>
          <p:cNvSpPr txBox="1"/>
          <p:nvPr>
            <p:ph type="title"/>
          </p:nvPr>
        </p:nvSpPr>
        <p:spPr>
          <a:xfrm>
            <a:off x="1453925" y="228600"/>
            <a:ext cx="62022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3" type="subTitle"/>
          </p:nvPr>
        </p:nvSpPr>
        <p:spPr>
          <a:xfrm>
            <a:off x="1399375" y="1291225"/>
            <a:ext cx="25410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6" name="Google Shape;76;p17"/>
          <p:cNvSpPr txBox="1"/>
          <p:nvPr>
            <p:ph idx="4" type="subTitle"/>
          </p:nvPr>
        </p:nvSpPr>
        <p:spPr>
          <a:xfrm>
            <a:off x="6481150" y="2579575"/>
            <a:ext cx="2541000" cy="21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cxnSp>
        <p:nvCxnSpPr>
          <p:cNvPr id="77" name="Google Shape;77;p17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" name="Google Shape;78;p17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">
  <p:cSld name="CUSTOM_6"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39c1a85cac3_0_807"/>
          <p:cNvSpPr txBox="1"/>
          <p:nvPr>
            <p:ph idx="1" type="subTitle"/>
          </p:nvPr>
        </p:nvSpPr>
        <p:spPr>
          <a:xfrm>
            <a:off x="2679700" y="1295400"/>
            <a:ext cx="38013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2" name="Google Shape;802;g39c1a85cac3_0_807"/>
          <p:cNvSpPr txBox="1"/>
          <p:nvPr>
            <p:ph idx="2" type="body"/>
          </p:nvPr>
        </p:nvSpPr>
        <p:spPr>
          <a:xfrm>
            <a:off x="2679700" y="1744013"/>
            <a:ext cx="25332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03" name="Google Shape;803;g39c1a85cac3_0_807"/>
          <p:cNvSpPr txBox="1"/>
          <p:nvPr>
            <p:ph idx="3" type="subTitle"/>
          </p:nvPr>
        </p:nvSpPr>
        <p:spPr>
          <a:xfrm>
            <a:off x="139700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04" name="Google Shape;804;g39c1a85cac3_0_807"/>
          <p:cNvSpPr txBox="1"/>
          <p:nvPr>
            <p:ph idx="4" type="body"/>
          </p:nvPr>
        </p:nvSpPr>
        <p:spPr>
          <a:xfrm>
            <a:off x="139700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05" name="Google Shape;805;g39c1a85cac3_0_807"/>
          <p:cNvSpPr txBox="1"/>
          <p:nvPr>
            <p:ph idx="5" type="subTitle"/>
          </p:nvPr>
        </p:nvSpPr>
        <p:spPr>
          <a:xfrm>
            <a:off x="2677600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06" name="Google Shape;806;g39c1a85cac3_0_807"/>
          <p:cNvSpPr txBox="1"/>
          <p:nvPr>
            <p:ph idx="6" type="body"/>
          </p:nvPr>
        </p:nvSpPr>
        <p:spPr>
          <a:xfrm>
            <a:off x="2677600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07" name="Google Shape;807;g39c1a85cac3_0_807"/>
          <p:cNvSpPr txBox="1"/>
          <p:nvPr>
            <p:ph idx="7" type="subTitle"/>
          </p:nvPr>
        </p:nvSpPr>
        <p:spPr>
          <a:xfrm>
            <a:off x="5210575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08" name="Google Shape;808;g39c1a85cac3_0_807"/>
          <p:cNvSpPr txBox="1"/>
          <p:nvPr>
            <p:ph idx="8" type="body"/>
          </p:nvPr>
        </p:nvSpPr>
        <p:spPr>
          <a:xfrm>
            <a:off x="5210575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09" name="Google Shape;809;g39c1a85cac3_0_80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0" name="Google Shape;810;g39c1a85cac3_0_807"/>
          <p:cNvSpPr/>
          <p:nvPr>
            <p:ph idx="9" type="pic"/>
          </p:nvPr>
        </p:nvSpPr>
        <p:spPr>
          <a:xfrm>
            <a:off x="133525" y="1298275"/>
            <a:ext cx="2531400" cy="1278000"/>
          </a:xfrm>
          <a:prstGeom prst="rect">
            <a:avLst/>
          </a:prstGeom>
          <a:noFill/>
          <a:ln>
            <a:noFill/>
          </a:ln>
        </p:spPr>
      </p:sp>
      <p:sp>
        <p:nvSpPr>
          <p:cNvPr id="811" name="Google Shape;811;g39c1a85cac3_0_807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 - Alt 1">
  <p:cSld name="CUSTOM_10"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39c1a85cac3_0_819"/>
          <p:cNvSpPr txBox="1"/>
          <p:nvPr>
            <p:ph idx="1" type="body"/>
          </p:nvPr>
        </p:nvSpPr>
        <p:spPr>
          <a:xfrm>
            <a:off x="13495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814" name="Google Shape;814;g39c1a85cac3_0_819"/>
          <p:cNvSpPr txBox="1"/>
          <p:nvPr>
            <p:ph idx="2" type="body"/>
          </p:nvPr>
        </p:nvSpPr>
        <p:spPr>
          <a:xfrm>
            <a:off x="521590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815" name="Google Shape;815;g39c1a85cac3_0_819"/>
          <p:cNvSpPr txBox="1"/>
          <p:nvPr>
            <p:ph idx="3" type="body"/>
          </p:nvPr>
        </p:nvSpPr>
        <p:spPr>
          <a:xfrm>
            <a:off x="2677225" y="1811100"/>
            <a:ext cx="2525100" cy="7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816" name="Google Shape;816;g39c1a85cac3_0_819"/>
          <p:cNvSpPr txBox="1"/>
          <p:nvPr>
            <p:ph idx="4" type="body"/>
          </p:nvPr>
        </p:nvSpPr>
        <p:spPr>
          <a:xfrm>
            <a:off x="267760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817" name="Google Shape;817;g39c1a85cac3_0_819"/>
          <p:cNvSpPr txBox="1"/>
          <p:nvPr>
            <p:ph idx="5" type="subTitle"/>
          </p:nvPr>
        </p:nvSpPr>
        <p:spPr>
          <a:xfrm>
            <a:off x="267280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18" name="Google Shape;818;g39c1a85cac3_0_819"/>
          <p:cNvSpPr txBox="1"/>
          <p:nvPr>
            <p:ph idx="6" type="subTitle"/>
          </p:nvPr>
        </p:nvSpPr>
        <p:spPr>
          <a:xfrm>
            <a:off x="267280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19" name="Google Shape;819;g39c1a85cac3_0_81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0" name="Google Shape;820;g39c1a85cac3_0_819"/>
          <p:cNvSpPr txBox="1"/>
          <p:nvPr>
            <p:ph idx="7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1" name="Google Shape;821;g39c1a85cac3_0_819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22" name="Google Shape;822;g39c1a85cac3_0_819"/>
          <p:cNvSpPr/>
          <p:nvPr>
            <p:ph idx="8" type="pic"/>
          </p:nvPr>
        </p:nvSpPr>
        <p:spPr>
          <a:xfrm>
            <a:off x="134350" y="1295850"/>
            <a:ext cx="2529300" cy="1277400"/>
          </a:xfrm>
          <a:prstGeom prst="rect">
            <a:avLst/>
          </a:prstGeom>
          <a:noFill/>
          <a:ln>
            <a:noFill/>
          </a:ln>
        </p:spPr>
      </p:sp>
      <p:sp>
        <p:nvSpPr>
          <p:cNvPr id="823" name="Google Shape;823;g39c1a85cac3_0_819"/>
          <p:cNvSpPr txBox="1"/>
          <p:nvPr>
            <p:ph idx="9" type="subTitle"/>
          </p:nvPr>
        </p:nvSpPr>
        <p:spPr>
          <a:xfrm>
            <a:off x="5211100" y="1295400"/>
            <a:ext cx="25383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4" name="Google Shape;824;g39c1a85cac3_0_819"/>
          <p:cNvSpPr txBox="1"/>
          <p:nvPr>
            <p:ph idx="13" type="subTitle"/>
          </p:nvPr>
        </p:nvSpPr>
        <p:spPr>
          <a:xfrm>
            <a:off x="2672800" y="12954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5" name="Google Shape;825;g39c1a85cac3_0_819"/>
          <p:cNvSpPr txBox="1"/>
          <p:nvPr>
            <p:ph idx="14" type="subTitle"/>
          </p:nvPr>
        </p:nvSpPr>
        <p:spPr>
          <a:xfrm>
            <a:off x="267280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6" name="Google Shape;826;g39c1a85cac3_0_819"/>
          <p:cNvSpPr txBox="1"/>
          <p:nvPr>
            <p:ph idx="15" type="subTitle"/>
          </p:nvPr>
        </p:nvSpPr>
        <p:spPr>
          <a:xfrm>
            <a:off x="13015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7" name="Google Shape;827;g39c1a85cac3_0_819"/>
          <p:cNvSpPr txBox="1"/>
          <p:nvPr>
            <p:ph idx="16" type="subTitle"/>
          </p:nvPr>
        </p:nvSpPr>
        <p:spPr>
          <a:xfrm>
            <a:off x="521110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8" name="Google Shape;828;g39c1a85cac3_0_819"/>
          <p:cNvSpPr txBox="1"/>
          <p:nvPr>
            <p:ph idx="17" type="subTitle"/>
          </p:nvPr>
        </p:nvSpPr>
        <p:spPr>
          <a:xfrm>
            <a:off x="13970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29" name="Google Shape;829;g39c1a85cac3_0_819"/>
          <p:cNvSpPr txBox="1"/>
          <p:nvPr>
            <p:ph idx="18" type="subTitle"/>
          </p:nvPr>
        </p:nvSpPr>
        <p:spPr>
          <a:xfrm>
            <a:off x="13970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30" name="Google Shape;830;g39c1a85cac3_0_819"/>
          <p:cNvSpPr txBox="1"/>
          <p:nvPr>
            <p:ph idx="19" type="subTitle"/>
          </p:nvPr>
        </p:nvSpPr>
        <p:spPr>
          <a:xfrm>
            <a:off x="522025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31" name="Google Shape;831;g39c1a85cac3_0_819"/>
          <p:cNvSpPr txBox="1"/>
          <p:nvPr>
            <p:ph idx="20" type="subTitle"/>
          </p:nvPr>
        </p:nvSpPr>
        <p:spPr>
          <a:xfrm>
            <a:off x="522025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 1">
  <p:cSld name="CUSTOM_11"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39c1a85cac3_0_839"/>
          <p:cNvSpPr txBox="1"/>
          <p:nvPr>
            <p:ph idx="1" type="body"/>
          </p:nvPr>
        </p:nvSpPr>
        <p:spPr>
          <a:xfrm>
            <a:off x="284550" y="2579575"/>
            <a:ext cx="3655500" cy="12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834" name="Google Shape;834;g39c1a85cac3_0_83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5" name="Google Shape;835;g39c1a85cac3_0_839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836" name="Google Shape;836;g39c1a85cac3_0_839"/>
          <p:cNvGrpSpPr/>
          <p:nvPr/>
        </p:nvGrpSpPr>
        <p:grpSpPr>
          <a:xfrm>
            <a:off x="128875" y="-3665"/>
            <a:ext cx="8896225" cy="5148365"/>
            <a:chOff x="128875" y="-3665"/>
            <a:chExt cx="8896225" cy="5148365"/>
          </a:xfrm>
        </p:grpSpPr>
        <p:cxnSp>
          <p:nvCxnSpPr>
            <p:cNvPr id="837" name="Google Shape;837;g39c1a85cac3_0_839"/>
            <p:cNvCxnSpPr/>
            <p:nvPr/>
          </p:nvCxnSpPr>
          <p:spPr>
            <a:xfrm>
              <a:off x="5212100" y="-3665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38" name="Google Shape;838;g39c1a85cac3_0_839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39" name="Google Shape;839;g39c1a85cac3_0_839"/>
            <p:cNvCxnSpPr/>
            <p:nvPr/>
          </p:nvCxnSpPr>
          <p:spPr>
            <a:xfrm>
              <a:off x="7752125" y="1069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40" name="Google Shape;840;g39c1a85cac3_0_839"/>
            <p:cNvCxnSpPr/>
            <p:nvPr/>
          </p:nvCxnSpPr>
          <p:spPr>
            <a:xfrm>
              <a:off x="5212100" y="22322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41" name="Google Shape;841;g39c1a85cac3_0_839"/>
            <p:cNvCxnSpPr/>
            <p:nvPr/>
          </p:nvCxnSpPr>
          <p:spPr>
            <a:xfrm>
              <a:off x="5210175" y="386777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42" name="Google Shape;842;g39c1a85cac3_0_839"/>
            <p:cNvCxnSpPr/>
            <p:nvPr/>
          </p:nvCxnSpPr>
          <p:spPr>
            <a:xfrm>
              <a:off x="5212100" y="257957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43" name="Google Shape;843;g39c1a85cac3_0_839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844" name="Google Shape;844;g39c1a85cac3_0_839"/>
          <p:cNvSpPr txBox="1"/>
          <p:nvPr>
            <p:ph idx="2" type="subTitle"/>
          </p:nvPr>
        </p:nvSpPr>
        <p:spPr>
          <a:xfrm>
            <a:off x="284550" y="1291424"/>
            <a:ext cx="3655500" cy="12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45" name="Google Shape;845;g39c1a85cac3_0_839"/>
          <p:cNvSpPr/>
          <p:nvPr>
            <p:ph idx="3" type="pic"/>
          </p:nvPr>
        </p:nvSpPr>
        <p:spPr>
          <a:xfrm>
            <a:off x="5219000" y="228600"/>
            <a:ext cx="2528400" cy="2346900"/>
          </a:xfrm>
          <a:prstGeom prst="rect">
            <a:avLst/>
          </a:prstGeom>
          <a:noFill/>
          <a:ln>
            <a:noFill/>
          </a:ln>
        </p:spPr>
      </p:sp>
      <p:sp>
        <p:nvSpPr>
          <p:cNvPr id="846" name="Google Shape;846;g39c1a85cac3_0_839"/>
          <p:cNvSpPr/>
          <p:nvPr>
            <p:ph idx="4" type="pic"/>
          </p:nvPr>
        </p:nvSpPr>
        <p:spPr>
          <a:xfrm>
            <a:off x="7757025" y="2584925"/>
            <a:ext cx="1261500" cy="1279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CUSTOM_12"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8" name="Google Shape;848;g39c1a85cac3_0_8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802699" y="3851249"/>
            <a:ext cx="1292251" cy="1292251"/>
          </a:xfrm>
          <a:prstGeom prst="rect">
            <a:avLst/>
          </a:prstGeom>
          <a:noFill/>
          <a:ln>
            <a:noFill/>
          </a:ln>
        </p:spPr>
      </p:pic>
      <p:sp>
        <p:nvSpPr>
          <p:cNvPr id="849" name="Google Shape;849;g39c1a85cac3_0_854"/>
          <p:cNvSpPr txBox="1"/>
          <p:nvPr>
            <p:ph idx="1" type="subTitle"/>
          </p:nvPr>
        </p:nvSpPr>
        <p:spPr>
          <a:xfrm>
            <a:off x="5372900" y="4200925"/>
            <a:ext cx="14298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0" name="Google Shape;850;g39c1a85cac3_0_854"/>
          <p:cNvSpPr txBox="1"/>
          <p:nvPr>
            <p:ph idx="2" type="subTitle"/>
          </p:nvPr>
        </p:nvSpPr>
        <p:spPr>
          <a:xfrm>
            <a:off x="5372900" y="4504718"/>
            <a:ext cx="14298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1" name="Google Shape;851;g39c1a85cac3_0_854"/>
          <p:cNvSpPr txBox="1"/>
          <p:nvPr>
            <p:ph idx="3" type="subTitle"/>
          </p:nvPr>
        </p:nvSpPr>
        <p:spPr>
          <a:xfrm>
            <a:off x="5372900" y="170855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2" name="Google Shape;852;g39c1a85cac3_0_854"/>
          <p:cNvSpPr txBox="1"/>
          <p:nvPr>
            <p:ph idx="4" type="subTitle"/>
          </p:nvPr>
        </p:nvSpPr>
        <p:spPr>
          <a:xfrm>
            <a:off x="5372900" y="2060150"/>
            <a:ext cx="15975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3" name="Google Shape;853;g39c1a85cac3_0_854"/>
          <p:cNvSpPr txBox="1"/>
          <p:nvPr>
            <p:ph idx="5" type="subTitle"/>
          </p:nvPr>
        </p:nvSpPr>
        <p:spPr>
          <a:xfrm>
            <a:off x="6953375" y="170855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4" name="Google Shape;854;g39c1a85cac3_0_854"/>
          <p:cNvSpPr txBox="1"/>
          <p:nvPr>
            <p:ph idx="6" type="subTitle"/>
          </p:nvPr>
        </p:nvSpPr>
        <p:spPr>
          <a:xfrm>
            <a:off x="6953375" y="2060150"/>
            <a:ext cx="15975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855" name="Google Shape;855;g39c1a85cac3_0_854"/>
          <p:cNvCxnSpPr/>
          <p:nvPr/>
        </p:nvCxnSpPr>
        <p:spPr>
          <a:xfrm>
            <a:off x="9023250" y="0"/>
            <a:ext cx="0" cy="51354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6" name="Google Shape;856;g39c1a85cac3_0_854"/>
          <p:cNvCxnSpPr/>
          <p:nvPr/>
        </p:nvCxnSpPr>
        <p:spPr>
          <a:xfrm>
            <a:off x="118800" y="0"/>
            <a:ext cx="0" cy="51354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57" name="Google Shape;857;g39c1a85cac3_0_854"/>
          <p:cNvSpPr txBox="1"/>
          <p:nvPr>
            <p:ph idx="7" type="subTitle"/>
          </p:nvPr>
        </p:nvSpPr>
        <p:spPr>
          <a:xfrm>
            <a:off x="5372900" y="17420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8" name="Google Shape;858;g39c1a85cac3_0_854"/>
          <p:cNvSpPr txBox="1"/>
          <p:nvPr>
            <p:ph idx="8" type="subTitle"/>
          </p:nvPr>
        </p:nvSpPr>
        <p:spPr>
          <a:xfrm>
            <a:off x="139700" y="1653090"/>
            <a:ext cx="3655500" cy="12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59" name="Google Shape;859;g39c1a85cac3_0_85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0" name="Google Shape;860;g39c1a85cac3_0_854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61" name="Google Shape;861;g39c1a85cac3_0_854"/>
          <p:cNvSpPr txBox="1"/>
          <p:nvPr>
            <p:ph idx="9" type="subTitle"/>
          </p:nvPr>
        </p:nvSpPr>
        <p:spPr>
          <a:xfrm>
            <a:off x="5372900" y="525800"/>
            <a:ext cx="1597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2" name="Google Shape;862;g39c1a85cac3_0_854"/>
          <p:cNvSpPr txBox="1"/>
          <p:nvPr>
            <p:ph idx="13" type="subTitle"/>
          </p:nvPr>
        </p:nvSpPr>
        <p:spPr>
          <a:xfrm>
            <a:off x="6953375" y="17420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3" name="Google Shape;863;g39c1a85cac3_0_854"/>
          <p:cNvSpPr txBox="1"/>
          <p:nvPr>
            <p:ph idx="14" type="subTitle"/>
          </p:nvPr>
        </p:nvSpPr>
        <p:spPr>
          <a:xfrm>
            <a:off x="6953375" y="525800"/>
            <a:ext cx="1597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4" name="Google Shape;864;g39c1a85cac3_0_854"/>
          <p:cNvSpPr txBox="1"/>
          <p:nvPr>
            <p:ph idx="15" type="subTitle"/>
          </p:nvPr>
        </p:nvSpPr>
        <p:spPr>
          <a:xfrm>
            <a:off x="6970400" y="4200925"/>
            <a:ext cx="14298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CUSTOM_13"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39c1a85cac3_0_872"/>
          <p:cNvSpPr/>
          <p:nvPr>
            <p:ph idx="2" type="pic"/>
          </p:nvPr>
        </p:nvSpPr>
        <p:spPr>
          <a:xfrm>
            <a:off x="7754350" y="2584475"/>
            <a:ext cx="1263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867" name="Google Shape;867;g39c1a85cac3_0_872"/>
          <p:cNvSpPr/>
          <p:nvPr>
            <p:ph idx="3" type="pic"/>
          </p:nvPr>
        </p:nvSpPr>
        <p:spPr>
          <a:xfrm>
            <a:off x="5212300" y="2584475"/>
            <a:ext cx="1263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868" name="Google Shape;868;g39c1a85cac3_0_87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69" name="Google Shape;869;g39c1a85cac3_0_872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0" name="Google Shape;870;g39c1a85cac3_0_872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1" name="Google Shape;871;g39c1a85cac3_0_872"/>
          <p:cNvCxnSpPr/>
          <p:nvPr/>
        </p:nvCxnSpPr>
        <p:spPr>
          <a:xfrm>
            <a:off x="9020977" y="1291063"/>
            <a:ext cx="0" cy="3853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2" name="Google Shape;872;g39c1a85cac3_0_872"/>
          <p:cNvCxnSpPr/>
          <p:nvPr/>
        </p:nvCxnSpPr>
        <p:spPr>
          <a:xfrm>
            <a:off x="128875" y="1291375"/>
            <a:ext cx="88854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3" name="Google Shape;873;g39c1a85cac3_0_872"/>
          <p:cNvSpPr txBox="1"/>
          <p:nvPr>
            <p:ph type="title"/>
          </p:nvPr>
        </p:nvSpPr>
        <p:spPr>
          <a:xfrm>
            <a:off x="139700" y="228600"/>
            <a:ext cx="5242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4" name="Google Shape;874;g39c1a85cac3_0_872"/>
          <p:cNvSpPr txBox="1"/>
          <p:nvPr>
            <p:ph idx="4" type="title"/>
          </p:nvPr>
        </p:nvSpPr>
        <p:spPr>
          <a:xfrm>
            <a:off x="139700" y="12940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5" name="Google Shape;875;g39c1a85cac3_0_872"/>
          <p:cNvSpPr txBox="1"/>
          <p:nvPr>
            <p:ph idx="5" type="title"/>
          </p:nvPr>
        </p:nvSpPr>
        <p:spPr>
          <a:xfrm>
            <a:off x="139700" y="18092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76" name="Google Shape;876;g39c1a85cac3_0_872"/>
          <p:cNvSpPr txBox="1"/>
          <p:nvPr>
            <p:ph idx="6" type="title"/>
          </p:nvPr>
        </p:nvSpPr>
        <p:spPr>
          <a:xfrm>
            <a:off x="139700" y="25844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7" name="Google Shape;877;g39c1a85cac3_0_872"/>
          <p:cNvSpPr txBox="1"/>
          <p:nvPr>
            <p:ph idx="7" type="title"/>
          </p:nvPr>
        </p:nvSpPr>
        <p:spPr>
          <a:xfrm>
            <a:off x="139700" y="30996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78" name="Google Shape;878;g39c1a85cac3_0_872"/>
          <p:cNvSpPr txBox="1"/>
          <p:nvPr>
            <p:ph idx="8" type="title"/>
          </p:nvPr>
        </p:nvSpPr>
        <p:spPr>
          <a:xfrm>
            <a:off x="139700" y="38748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9" name="Google Shape;879;g39c1a85cac3_0_872"/>
          <p:cNvSpPr txBox="1"/>
          <p:nvPr>
            <p:ph idx="9" type="title"/>
          </p:nvPr>
        </p:nvSpPr>
        <p:spPr>
          <a:xfrm>
            <a:off x="139700" y="43900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7"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1" name="Google Shape;881;g39c1a85cac3_0_887"/>
          <p:cNvPicPr preferRelativeResize="0"/>
          <p:nvPr/>
        </p:nvPicPr>
        <p:blipFill rotWithShape="1">
          <a:blip r:embed="rId2">
            <a:alphaModFix/>
          </a:blip>
          <a:srcRect b="13329" l="0" r="0" t="10503"/>
          <a:stretch/>
        </p:blipFill>
        <p:spPr>
          <a:xfrm rot="10800000">
            <a:off x="135149" y="1285126"/>
            <a:ext cx="5075876" cy="3866199"/>
          </a:xfrm>
          <a:prstGeom prst="rect">
            <a:avLst/>
          </a:prstGeom>
          <a:noFill/>
          <a:ln>
            <a:noFill/>
          </a:ln>
        </p:spPr>
      </p:pic>
      <p:sp>
        <p:nvSpPr>
          <p:cNvPr descr="A solid green color" id="882" name="Google Shape;882;g39c1a85cac3_0_887"/>
          <p:cNvSpPr/>
          <p:nvPr/>
        </p:nvSpPr>
        <p:spPr>
          <a:xfrm>
            <a:off x="135138" y="900"/>
            <a:ext cx="1257900" cy="128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descr="A solid blue color" id="883" name="Google Shape;883;g39c1a85cac3_0_887"/>
          <p:cNvSpPr/>
          <p:nvPr/>
        </p:nvSpPr>
        <p:spPr>
          <a:xfrm>
            <a:off x="5218975" y="-1050"/>
            <a:ext cx="1257900" cy="128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4" name="Google Shape;884;g39c1a85cac3_0_88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5" name="Google Shape;885;g39c1a85cac3_0_887"/>
          <p:cNvSpPr txBox="1"/>
          <p:nvPr>
            <p:ph type="title"/>
          </p:nvPr>
        </p:nvSpPr>
        <p:spPr>
          <a:xfrm>
            <a:off x="128875" y="1666875"/>
            <a:ext cx="4922400" cy="324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6" name="Google Shape;886;g39c1a85cac3_0_887"/>
          <p:cNvSpPr txBox="1"/>
          <p:nvPr>
            <p:ph idx="1" type="subTitle"/>
          </p:nvPr>
        </p:nvSpPr>
        <p:spPr>
          <a:xfrm>
            <a:off x="5305200" y="2579575"/>
            <a:ext cx="35967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87" name="Google Shape;887;g39c1a85cac3_0_887"/>
          <p:cNvSpPr txBox="1"/>
          <p:nvPr>
            <p:ph idx="2" type="subTitle"/>
          </p:nvPr>
        </p:nvSpPr>
        <p:spPr>
          <a:xfrm>
            <a:off x="5305225" y="3861475"/>
            <a:ext cx="3596700" cy="105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88" name="Google Shape;888;g39c1a85cac3_0_887"/>
          <p:cNvSpPr/>
          <p:nvPr>
            <p:ph idx="3" type="pic"/>
          </p:nvPr>
        </p:nvSpPr>
        <p:spPr>
          <a:xfrm>
            <a:off x="7757975" y="1297450"/>
            <a:ext cx="1259700" cy="1275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889" name="Google Shape;889;g39c1a85cac3_0_887"/>
          <p:cNvGrpSpPr/>
          <p:nvPr/>
        </p:nvGrpSpPr>
        <p:grpSpPr>
          <a:xfrm>
            <a:off x="128875" y="0"/>
            <a:ext cx="8894550" cy="5152800"/>
            <a:chOff x="128875" y="0"/>
            <a:chExt cx="8894550" cy="5152800"/>
          </a:xfrm>
        </p:grpSpPr>
        <p:cxnSp>
          <p:nvCxnSpPr>
            <p:cNvPr id="890" name="Google Shape;890;g39c1a85cac3_0_887"/>
            <p:cNvCxnSpPr/>
            <p:nvPr/>
          </p:nvCxnSpPr>
          <p:spPr>
            <a:xfrm>
              <a:off x="6480997" y="1200"/>
              <a:ext cx="0" cy="258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1" name="Google Shape;891;g39c1a85cac3_0_887"/>
            <p:cNvCxnSpPr/>
            <p:nvPr/>
          </p:nvCxnSpPr>
          <p:spPr>
            <a:xfrm>
              <a:off x="7752136" y="1200"/>
              <a:ext cx="0" cy="258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2" name="Google Shape;892;g39c1a85cac3_0_887"/>
            <p:cNvCxnSpPr/>
            <p:nvPr/>
          </p:nvCxnSpPr>
          <p:spPr>
            <a:xfrm>
              <a:off x="5213125" y="2579575"/>
              <a:ext cx="3810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3" name="Google Shape;893;g39c1a85cac3_0_887"/>
            <p:cNvCxnSpPr/>
            <p:nvPr/>
          </p:nvCxnSpPr>
          <p:spPr>
            <a:xfrm>
              <a:off x="5212100" y="1075"/>
              <a:ext cx="0" cy="5133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4" name="Google Shape;894;g39c1a85cac3_0_887"/>
            <p:cNvCxnSpPr/>
            <p:nvPr/>
          </p:nvCxnSpPr>
          <p:spPr>
            <a:xfrm>
              <a:off x="394015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5" name="Google Shape;895;g39c1a85cac3_0_887"/>
            <p:cNvCxnSpPr/>
            <p:nvPr/>
          </p:nvCxnSpPr>
          <p:spPr>
            <a:xfrm>
              <a:off x="2669725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6" name="Google Shape;896;g39c1a85cac3_0_887"/>
            <p:cNvCxnSpPr/>
            <p:nvPr/>
          </p:nvCxnSpPr>
          <p:spPr>
            <a:xfrm>
              <a:off x="13993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7" name="Google Shape;897;g39c1a85cac3_0_887"/>
            <p:cNvCxnSpPr/>
            <p:nvPr/>
          </p:nvCxnSpPr>
          <p:spPr>
            <a:xfrm>
              <a:off x="128875" y="0"/>
              <a:ext cx="0" cy="5152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8" name="Google Shape;898;g39c1a85cac3_0_887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9" name="Google Shape;899;g39c1a85cac3_0_887"/>
            <p:cNvCxnSpPr/>
            <p:nvPr/>
          </p:nvCxnSpPr>
          <p:spPr>
            <a:xfrm>
              <a:off x="128875" y="1291375"/>
              <a:ext cx="8894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- Alt 2">
  <p:cSld name="BLANK_1_1_1_1_1_1_2"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1" name="Google Shape;901;g39c1a85cac3_0_907"/>
          <p:cNvPicPr preferRelativeResize="0"/>
          <p:nvPr/>
        </p:nvPicPr>
        <p:blipFill rotWithShape="1">
          <a:blip r:embed="rId2">
            <a:alphaModFix/>
          </a:blip>
          <a:srcRect b="0" l="-14116" r="0" t="239"/>
          <a:stretch/>
        </p:blipFill>
        <p:spPr>
          <a:xfrm rot="-5400000">
            <a:off x="7090639" y="651563"/>
            <a:ext cx="2584673" cy="1271001"/>
          </a:xfrm>
          <a:prstGeom prst="rect">
            <a:avLst/>
          </a:prstGeom>
          <a:noFill/>
          <a:ln>
            <a:noFill/>
          </a:ln>
        </p:spPr>
      </p:pic>
      <p:sp>
        <p:nvSpPr>
          <p:cNvPr id="902" name="Google Shape;902;g39c1a85cac3_0_907"/>
          <p:cNvSpPr/>
          <p:nvPr>
            <p:ph idx="2" type="pic"/>
          </p:nvPr>
        </p:nvSpPr>
        <p:spPr>
          <a:xfrm>
            <a:off x="125900" y="-5250"/>
            <a:ext cx="3826500" cy="2584800"/>
          </a:xfrm>
          <a:prstGeom prst="rect">
            <a:avLst/>
          </a:prstGeom>
          <a:noFill/>
          <a:ln>
            <a:noFill/>
          </a:ln>
        </p:spPr>
      </p:sp>
      <p:sp>
        <p:nvSpPr>
          <p:cNvPr id="903" name="Google Shape;903;g39c1a85cac3_0_907"/>
          <p:cNvSpPr/>
          <p:nvPr>
            <p:ph idx="3" type="pic"/>
          </p:nvPr>
        </p:nvSpPr>
        <p:spPr>
          <a:xfrm>
            <a:off x="7756975" y="3876725"/>
            <a:ext cx="1261500" cy="1268100"/>
          </a:xfrm>
          <a:prstGeom prst="rect">
            <a:avLst/>
          </a:prstGeom>
          <a:noFill/>
          <a:ln>
            <a:noFill/>
          </a:ln>
        </p:spPr>
      </p:sp>
      <p:sp>
        <p:nvSpPr>
          <p:cNvPr id="904" name="Google Shape;904;g39c1a85cac3_0_907"/>
          <p:cNvSpPr txBox="1"/>
          <p:nvPr>
            <p:ph type="title"/>
          </p:nvPr>
        </p:nvSpPr>
        <p:spPr>
          <a:xfrm>
            <a:off x="125900" y="2579575"/>
            <a:ext cx="6355200" cy="233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oppins"/>
              <a:buNone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905" name="Google Shape;905;g39c1a85cac3_0_907"/>
          <p:cNvGrpSpPr/>
          <p:nvPr/>
        </p:nvGrpSpPr>
        <p:grpSpPr>
          <a:xfrm>
            <a:off x="128875" y="-1950"/>
            <a:ext cx="8894675" cy="5146650"/>
            <a:chOff x="128875" y="-1950"/>
            <a:chExt cx="8894675" cy="5146650"/>
          </a:xfrm>
        </p:grpSpPr>
        <p:cxnSp>
          <p:nvCxnSpPr>
            <p:cNvPr id="906" name="Google Shape;906;g39c1a85cac3_0_907"/>
            <p:cNvCxnSpPr/>
            <p:nvPr/>
          </p:nvCxnSpPr>
          <p:spPr>
            <a:xfrm>
              <a:off x="77521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07" name="Google Shape;907;g39c1a85cac3_0_907"/>
            <p:cNvCxnSpPr/>
            <p:nvPr/>
          </p:nvCxnSpPr>
          <p:spPr>
            <a:xfrm>
              <a:off x="5212100" y="-8"/>
              <a:ext cx="0" cy="1287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08" name="Google Shape;908;g39c1a85cac3_0_907"/>
            <p:cNvCxnSpPr/>
            <p:nvPr/>
          </p:nvCxnSpPr>
          <p:spPr>
            <a:xfrm>
              <a:off x="3950538" y="-1950"/>
              <a:ext cx="0" cy="2578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09" name="Google Shape;909;g39c1a85cac3_0_907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0" name="Google Shape;910;g39c1a85cac3_0_907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1" name="Google Shape;911;g39c1a85cac3_0_907"/>
            <p:cNvCxnSpPr/>
            <p:nvPr/>
          </p:nvCxnSpPr>
          <p:spPr>
            <a:xfrm flipH="1" rot="10800000">
              <a:off x="3953100" y="1284725"/>
              <a:ext cx="3796800" cy="66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2" name="Google Shape;912;g39c1a85cac3_0_907"/>
            <p:cNvCxnSpPr/>
            <p:nvPr/>
          </p:nvCxnSpPr>
          <p:spPr>
            <a:xfrm>
              <a:off x="7753950" y="3875875"/>
              <a:ext cx="1269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3" name="Google Shape;913;g39c1a85cac3_0_907"/>
            <p:cNvCxnSpPr/>
            <p:nvPr/>
          </p:nvCxnSpPr>
          <p:spPr>
            <a:xfrm>
              <a:off x="6481000" y="-1125"/>
              <a:ext cx="0" cy="1288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4" name="Google Shape;914;g39c1a85cac3_0_907"/>
            <p:cNvCxnSpPr/>
            <p:nvPr/>
          </p:nvCxnSpPr>
          <p:spPr>
            <a:xfrm>
              <a:off x="143975" y="2579575"/>
              <a:ext cx="8876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  <p:extLst>
    <p:ext uri="{DCECCB84-F9BA-43D5-87BE-67443E8EF086}">
      <p15:sldGuideLst>
        <p15:guide id="1" orient="horz" pos="2304">
          <p15:clr>
            <a:srgbClr val="E46962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- Alt 2">
  <p:cSld name="BLANK_1_1_1_1_1_1_1_2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6" name="Google Shape;916;g39c1a85cac3_0_922"/>
          <p:cNvPicPr preferRelativeResize="0"/>
          <p:nvPr/>
        </p:nvPicPr>
        <p:blipFill rotWithShape="1">
          <a:blip r:embed="rId2">
            <a:alphaModFix/>
          </a:blip>
          <a:srcRect b="0" l="1088" r="0" t="0"/>
          <a:stretch/>
        </p:blipFill>
        <p:spPr>
          <a:xfrm>
            <a:off x="128875" y="-6275"/>
            <a:ext cx="90442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7" name="Google Shape;917;g39c1a85cac3_0_922"/>
          <p:cNvSpPr txBox="1"/>
          <p:nvPr>
            <p:ph idx="1" type="subTitle"/>
          </p:nvPr>
        </p:nvSpPr>
        <p:spPr>
          <a:xfrm>
            <a:off x="128875" y="-450"/>
            <a:ext cx="2541000" cy="12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918" name="Google Shape;918;g39c1a85cac3_0_922"/>
          <p:cNvSpPr txBox="1"/>
          <p:nvPr>
            <p:ph type="title"/>
          </p:nvPr>
        </p:nvSpPr>
        <p:spPr>
          <a:xfrm>
            <a:off x="128125" y="2579575"/>
            <a:ext cx="5346900" cy="2332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919" name="Google Shape;919;g39c1a85cac3_0_92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0" name="Google Shape;920;g39c1a85cac3_0_922"/>
          <p:cNvSpPr/>
          <p:nvPr>
            <p:ph idx="2" type="pic"/>
          </p:nvPr>
        </p:nvSpPr>
        <p:spPr>
          <a:xfrm>
            <a:off x="2673625" y="-3975"/>
            <a:ext cx="1261800" cy="1291800"/>
          </a:xfrm>
          <a:prstGeom prst="rect">
            <a:avLst/>
          </a:prstGeom>
          <a:noFill/>
          <a:ln>
            <a:noFill/>
          </a:ln>
        </p:spPr>
      </p:sp>
      <p:sp>
        <p:nvSpPr>
          <p:cNvPr id="921" name="Google Shape;921;g39c1a85cac3_0_922"/>
          <p:cNvSpPr/>
          <p:nvPr>
            <p:ph idx="3" type="pic"/>
          </p:nvPr>
        </p:nvSpPr>
        <p:spPr>
          <a:xfrm>
            <a:off x="7752125" y="-2225"/>
            <a:ext cx="1264500" cy="38583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922" name="Google Shape;922;g39c1a85cac3_0_922"/>
          <p:cNvGrpSpPr/>
          <p:nvPr/>
        </p:nvGrpSpPr>
        <p:grpSpPr>
          <a:xfrm>
            <a:off x="128875" y="-3350"/>
            <a:ext cx="8890817" cy="5151000"/>
            <a:chOff x="128875" y="-3350"/>
            <a:chExt cx="8894375" cy="5151000"/>
          </a:xfrm>
        </p:grpSpPr>
        <p:cxnSp>
          <p:nvCxnSpPr>
            <p:cNvPr id="923" name="Google Shape;923;g39c1a85cac3_0_922"/>
            <p:cNvCxnSpPr/>
            <p:nvPr/>
          </p:nvCxnSpPr>
          <p:spPr>
            <a:xfrm>
              <a:off x="6481000" y="-1125"/>
              <a:ext cx="0" cy="5145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4" name="Google Shape;924;g39c1a85cac3_0_922"/>
            <p:cNvCxnSpPr/>
            <p:nvPr/>
          </p:nvCxnSpPr>
          <p:spPr>
            <a:xfrm>
              <a:off x="7752125" y="-3350"/>
              <a:ext cx="0" cy="5151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5" name="Google Shape;925;g39c1a85cac3_0_922"/>
            <p:cNvCxnSpPr/>
            <p:nvPr/>
          </p:nvCxnSpPr>
          <p:spPr>
            <a:xfrm>
              <a:off x="6483092" y="3861475"/>
              <a:ext cx="2537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6" name="Google Shape;926;g39c1a85cac3_0_922"/>
            <p:cNvCxnSpPr/>
            <p:nvPr/>
          </p:nvCxnSpPr>
          <p:spPr>
            <a:xfrm>
              <a:off x="6484267" y="2579575"/>
              <a:ext cx="1268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7" name="Google Shape;927;g39c1a85cac3_0_922"/>
            <p:cNvCxnSpPr/>
            <p:nvPr/>
          </p:nvCxnSpPr>
          <p:spPr>
            <a:xfrm>
              <a:off x="5212108" y="-616"/>
              <a:ext cx="0" cy="1291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8" name="Google Shape;928;g39c1a85cac3_0_922"/>
            <p:cNvCxnSpPr/>
            <p:nvPr/>
          </p:nvCxnSpPr>
          <p:spPr>
            <a:xfrm>
              <a:off x="3940162" y="-616"/>
              <a:ext cx="0" cy="1291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9" name="Google Shape;929;g39c1a85cac3_0_922"/>
            <p:cNvCxnSpPr/>
            <p:nvPr/>
          </p:nvCxnSpPr>
          <p:spPr>
            <a:xfrm>
              <a:off x="2669741" y="-1225"/>
              <a:ext cx="0" cy="12918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30" name="Google Shape;930;g39c1a85cac3_0_922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31" name="Google Shape;931;g39c1a85cac3_0_922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32" name="Google Shape;932;g39c1a85cac3_0_922"/>
            <p:cNvCxnSpPr/>
            <p:nvPr/>
          </p:nvCxnSpPr>
          <p:spPr>
            <a:xfrm>
              <a:off x="128875" y="1291375"/>
              <a:ext cx="76263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39c1a85cac3_0_94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935" name="Google Shape;935;g39c1a85cac3_0_94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g39c1a85cac3_0_94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type="title"/>
          </p:nvPr>
        </p:nvSpPr>
        <p:spPr>
          <a:xfrm>
            <a:off x="1408575" y="25858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Poppins"/>
              <a:buNone/>
              <a:defRPr sz="9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idx="2" type="title"/>
          </p:nvPr>
        </p:nvSpPr>
        <p:spPr>
          <a:xfrm>
            <a:off x="2669675" y="38677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idx="3" type="title"/>
          </p:nvPr>
        </p:nvSpPr>
        <p:spPr>
          <a:xfrm>
            <a:off x="5217125" y="3861475"/>
            <a:ext cx="346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4" type="title"/>
          </p:nvPr>
        </p:nvSpPr>
        <p:spPr>
          <a:xfrm>
            <a:off x="3947363" y="25795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5" type="title"/>
          </p:nvPr>
        </p:nvSpPr>
        <p:spPr>
          <a:xfrm>
            <a:off x="6489150" y="2579575"/>
            <a:ext cx="346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1" type="subTitle"/>
          </p:nvPr>
        </p:nvSpPr>
        <p:spPr>
          <a:xfrm>
            <a:off x="1736450" y="25858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6" name="Google Shape;86;p1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7" name="Google Shape;87;p18"/>
          <p:cNvGrpSpPr/>
          <p:nvPr/>
        </p:nvGrpSpPr>
        <p:grpSpPr>
          <a:xfrm>
            <a:off x="128875" y="0"/>
            <a:ext cx="8894400" cy="5144700"/>
            <a:chOff x="128875" y="0"/>
            <a:chExt cx="8894400" cy="5144700"/>
          </a:xfrm>
        </p:grpSpPr>
        <p:cxnSp>
          <p:nvCxnSpPr>
            <p:cNvPr id="88" name="Google Shape;88;p18"/>
            <p:cNvCxnSpPr/>
            <p:nvPr/>
          </p:nvCxnSpPr>
          <p:spPr>
            <a:xfrm>
              <a:off x="6480997" y="1200"/>
              <a:ext cx="0" cy="3860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" name="Google Shape;89;p18"/>
            <p:cNvCxnSpPr/>
            <p:nvPr/>
          </p:nvCxnSpPr>
          <p:spPr>
            <a:xfrm>
              <a:off x="7752125" y="1200"/>
              <a:ext cx="0" cy="2578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0" name="Google Shape;90;p18"/>
            <p:cNvCxnSpPr/>
            <p:nvPr/>
          </p:nvCxnSpPr>
          <p:spPr>
            <a:xfrm>
              <a:off x="128875" y="38614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" name="Google Shape;91;p18"/>
            <p:cNvCxnSpPr/>
            <p:nvPr/>
          </p:nvCxnSpPr>
          <p:spPr>
            <a:xfrm>
              <a:off x="128875" y="2579575"/>
              <a:ext cx="8894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" name="Google Shape;92;p18"/>
            <p:cNvCxnSpPr/>
            <p:nvPr/>
          </p:nvCxnSpPr>
          <p:spPr>
            <a:xfrm>
              <a:off x="5212100" y="0"/>
              <a:ext cx="0" cy="2580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3" name="Google Shape;93;p18"/>
            <p:cNvCxnSpPr/>
            <p:nvPr/>
          </p:nvCxnSpPr>
          <p:spPr>
            <a:xfrm>
              <a:off x="3940150" y="1291375"/>
              <a:ext cx="0" cy="25716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4" name="Google Shape;94;p18"/>
            <p:cNvCxnSpPr/>
            <p:nvPr/>
          </p:nvCxnSpPr>
          <p:spPr>
            <a:xfrm>
              <a:off x="2669725" y="1291375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5" name="Google Shape;95;p18"/>
            <p:cNvCxnSpPr/>
            <p:nvPr/>
          </p:nvCxnSpPr>
          <p:spPr>
            <a:xfrm>
              <a:off x="1399300" y="1291375"/>
              <a:ext cx="0" cy="3853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6" name="Google Shape;96;p18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7" name="Google Shape;97;p18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8" name="Google Shape;98;p18"/>
            <p:cNvCxnSpPr/>
            <p:nvPr/>
          </p:nvCxnSpPr>
          <p:spPr>
            <a:xfrm>
              <a:off x="128875" y="12913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9" name="Google Shape;99;p18"/>
            <p:cNvCxnSpPr/>
            <p:nvPr/>
          </p:nvCxnSpPr>
          <p:spPr>
            <a:xfrm rot="10800000">
              <a:off x="7752125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0" name="Google Shape;100;p18"/>
            <p:cNvCxnSpPr/>
            <p:nvPr/>
          </p:nvCxnSpPr>
          <p:spPr>
            <a:xfrm rot="10800000">
              <a:off x="5212100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1" name="Google Shape;101;p18"/>
            <p:cNvCxnSpPr/>
            <p:nvPr/>
          </p:nvCxnSpPr>
          <p:spPr>
            <a:xfrm rot="10800000">
              <a:off x="2672963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2" name="Google Shape;102;p18"/>
          <p:cNvSpPr txBox="1"/>
          <p:nvPr>
            <p:ph idx="6" type="subTitle"/>
          </p:nvPr>
        </p:nvSpPr>
        <p:spPr>
          <a:xfrm>
            <a:off x="4275713" y="25795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03" name="Google Shape;103;p18"/>
          <p:cNvSpPr txBox="1"/>
          <p:nvPr>
            <p:ph idx="7" type="subTitle"/>
          </p:nvPr>
        </p:nvSpPr>
        <p:spPr>
          <a:xfrm>
            <a:off x="6817988" y="25795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04" name="Google Shape;104;p18"/>
          <p:cNvSpPr txBox="1"/>
          <p:nvPr>
            <p:ph idx="8" type="subTitle"/>
          </p:nvPr>
        </p:nvSpPr>
        <p:spPr>
          <a:xfrm>
            <a:off x="5552488" y="38614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05" name="Google Shape;105;p18"/>
          <p:cNvSpPr txBox="1"/>
          <p:nvPr>
            <p:ph idx="9" type="subTitle"/>
          </p:nvPr>
        </p:nvSpPr>
        <p:spPr>
          <a:xfrm>
            <a:off x="3009325" y="38614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06" name="Google Shape;106;p18"/>
          <p:cNvSpPr txBox="1"/>
          <p:nvPr>
            <p:ph idx="13" type="title"/>
          </p:nvPr>
        </p:nvSpPr>
        <p:spPr>
          <a:xfrm>
            <a:off x="133375" y="236850"/>
            <a:ext cx="50787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39c1a85cac3_0_9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0" name="Google Shape;940;g39c1a85cac3_0_9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39c1a85cac3_0_9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3" name="Google Shape;943;g39c1a85cac3_0_94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44" name="Google Shape;944;g39c1a85cac3_0_94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39c1a85cac3_0_9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39c1a85cac3_0_95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949" name="Google Shape;949;g39c1a85cac3_0_95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39c1a85cac3_0_95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39c1a85cac3_0_95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954" name="Google Shape;954;g39c1a85cac3_0_95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55" name="Google Shape;955;g39c1a85cac3_0_95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39c1a85cac3_0_96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39c1a85cac3_0_96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/>
        </p:txBody>
      </p:sp>
      <p:sp>
        <p:nvSpPr>
          <p:cNvPr id="960" name="Google Shape;960;g39c1a85cac3_0_96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39c1a85cac3_0_969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4" name="Google Shape;964;g39c1a85cac3_0_969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65" name="Google Shape;965;g39c1a85cac3_0_969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66" name="Google Shape;966;g39c1a85cac3_0_969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67" name="Google Shape;967;g39c1a85cac3_0_969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68" name="Google Shape;968;g39c1a85cac3_0_969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69" name="Google Shape;969;g39c1a85cac3_0_969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">
  <p:cSld name="BLANK_1_1_1_1_1_1_1_1_1_1_1_1_1_1_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19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9" name="Google Shape;109;p19"/>
          <p:cNvSpPr txBox="1"/>
          <p:nvPr>
            <p:ph idx="1" type="subTitle"/>
          </p:nvPr>
        </p:nvSpPr>
        <p:spPr>
          <a:xfrm>
            <a:off x="984950" y="3865575"/>
            <a:ext cx="416700" cy="39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0" name="Google Shape;110;p19"/>
          <p:cNvSpPr txBox="1"/>
          <p:nvPr>
            <p:ph idx="2" type="subTitle"/>
          </p:nvPr>
        </p:nvSpPr>
        <p:spPr>
          <a:xfrm>
            <a:off x="984950" y="2584425"/>
            <a:ext cx="416700" cy="3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9"/>
          <p:cNvSpPr txBox="1"/>
          <p:nvPr>
            <p:ph type="title"/>
          </p:nvPr>
        </p:nvSpPr>
        <p:spPr>
          <a:xfrm>
            <a:off x="1397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cxnSp>
        <p:nvCxnSpPr>
          <p:cNvPr id="112" name="Google Shape;112;p19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3" name="Google Shape;113;p19"/>
          <p:cNvSpPr txBox="1"/>
          <p:nvPr>
            <p:ph idx="3" type="subTitle"/>
          </p:nvPr>
        </p:nvSpPr>
        <p:spPr>
          <a:xfrm>
            <a:off x="984950" y="1291350"/>
            <a:ext cx="416700" cy="39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9"/>
          <p:cNvSpPr txBox="1"/>
          <p:nvPr>
            <p:ph idx="4" type="body"/>
          </p:nvPr>
        </p:nvSpPr>
        <p:spPr>
          <a:xfrm>
            <a:off x="1399300" y="1548450"/>
            <a:ext cx="3811200" cy="9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5" name="Google Shape;115;p19"/>
          <p:cNvSpPr txBox="1"/>
          <p:nvPr>
            <p:ph idx="5" type="subTitle"/>
          </p:nvPr>
        </p:nvSpPr>
        <p:spPr>
          <a:xfrm>
            <a:off x="1400950" y="12913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16" name="Google Shape;116;p19"/>
          <p:cNvSpPr txBox="1"/>
          <p:nvPr>
            <p:ph idx="6" type="body"/>
          </p:nvPr>
        </p:nvSpPr>
        <p:spPr>
          <a:xfrm>
            <a:off x="1399300" y="2838025"/>
            <a:ext cx="38112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7" name="Google Shape;117;p19"/>
          <p:cNvSpPr txBox="1"/>
          <p:nvPr>
            <p:ph idx="7" type="subTitle"/>
          </p:nvPr>
        </p:nvSpPr>
        <p:spPr>
          <a:xfrm>
            <a:off x="1399313" y="257642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18" name="Google Shape;118;p19"/>
          <p:cNvSpPr txBox="1"/>
          <p:nvPr>
            <p:ph idx="8" type="body"/>
          </p:nvPr>
        </p:nvSpPr>
        <p:spPr>
          <a:xfrm>
            <a:off x="1399325" y="4123075"/>
            <a:ext cx="38112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9" name="Google Shape;119;p19"/>
          <p:cNvSpPr txBox="1"/>
          <p:nvPr>
            <p:ph idx="9" type="subTitle"/>
          </p:nvPr>
        </p:nvSpPr>
        <p:spPr>
          <a:xfrm>
            <a:off x="1399338" y="38614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19"/>
          <p:cNvSpPr/>
          <p:nvPr>
            <p:ph idx="13" type="pic"/>
          </p:nvPr>
        </p:nvSpPr>
        <p:spPr>
          <a:xfrm>
            <a:off x="5215425" y="1291375"/>
            <a:ext cx="3807900" cy="385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970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g39c1a85cac3_0_9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2" name="Google Shape;972;g39c1a85cac3_0_977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73" name="Google Shape;973;g39c1a85cac3_0_977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39c1a85cac3_0_981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976" name="Google Shape;976;g39c1a85cac3_0_981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77" name="Google Shape;977;g39c1a85cac3_0_981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78" name="Google Shape;978;g39c1a85cac3_0_981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9" name="Google Shape;979;g39c1a85cac3_0_981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39c1a85cac3_0_987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82" name="Google Shape;982;g39c1a85cac3_0_987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83" name="Google Shape;983;g39c1a85cac3_0_98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984" name="Google Shape;984;g39c1a85cac3_0_987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85" name="Google Shape;985;g39c1a85cac3_0_987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86" name="Google Shape;986;g39c1a85cac3_0_987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87" name="Google Shape;987;g39c1a85cac3_0_987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g39c1a85cac3_0_995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90" name="Google Shape;990;g39c1a85cac3_0_995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91" name="Google Shape;991;g39c1a85cac3_0_995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92" name="Google Shape;992;g39c1a85cac3_0_995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93" name="Google Shape;993;g39c1a85cac3_0_995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994" name="Google Shape;994;g39c1a85cac3_0_995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95" name="Google Shape;995;g39c1a85cac3_0_995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96" name="Google Shape;996;g39c1a85cac3_0_995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97" name="Google Shape;997;g39c1a85cac3_0_995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g39c1a85cac3_0_100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0" name="Google Shape;1000;g39c1a85cac3_0_1005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g39c1a85cac3_0_1008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03" name="Google Shape;1003;g39c1a85cac3_0_1008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004" name="Google Shape;1004;g39c1a85cac3_0_1008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005" name="Google Shape;1005;g39c1a85cac3_0_1008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06" name="Google Shape;1006;g39c1a85cac3_0_10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7" name="Google Shape;1007;g39c1a85cac3_0_1008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08" name="Google Shape;1008;g39c1a85cac3_0_1008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39c1a85cac3_0_1016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11" name="Google Shape;1011;g39c1a85cac3_0_1016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12" name="Google Shape;1012;g39c1a85cac3_0_1016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13" name="Google Shape;1013;g39c1a85cac3_0_1016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14" name="Google Shape;1014;g39c1a85cac3_0_1016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15" name="Google Shape;1015;g39c1a85cac3_0_1016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16" name="Google Shape;1016;g39c1a85cac3_0_10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7" name="Google Shape;1017;g39c1a85cac3_0_1016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18" name="Google Shape;1018;g39c1a85cac3_0_1016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19" name="Google Shape;1019;g39c1a85cac3_0_1016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39c1a85cac3_0_1027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g39c1a85cac3_0_1029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24" name="Google Shape;1024;g39c1a85cac3_0_1029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25" name="Google Shape;1025;g39c1a85cac3_0_1029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26" name="Google Shape;1026;g39c1a85cac3_0_1029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27" name="Google Shape;1027;g39c1a85cac3_0_1029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28" name="Google Shape;1028;g39c1a85cac3_0_1029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29" name="Google Shape;1029;g39c1a85cac3_0_1029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30" name="Google Shape;1030;g39c1a85cac3_0_1029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31" name="Google Shape;1031;g39c1a85cac3_0_1029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32" name="Google Shape;1032;g39c1a85cac3_0_1029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0" Type="http://schemas.openxmlformats.org/officeDocument/2006/relationships/theme" Target="../theme/theme3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89.xml"/><Relationship Id="rId42" Type="http://schemas.openxmlformats.org/officeDocument/2006/relationships/slideLayout" Target="../slideLayouts/slideLayout91.xml"/><Relationship Id="rId41" Type="http://schemas.openxmlformats.org/officeDocument/2006/relationships/slideLayout" Target="../slideLayouts/slideLayout90.xml"/><Relationship Id="rId44" Type="http://schemas.openxmlformats.org/officeDocument/2006/relationships/slideLayout" Target="../slideLayouts/slideLayout93.xml"/><Relationship Id="rId43" Type="http://schemas.openxmlformats.org/officeDocument/2006/relationships/slideLayout" Target="../slideLayouts/slideLayout92.xml"/><Relationship Id="rId46" Type="http://schemas.openxmlformats.org/officeDocument/2006/relationships/slideLayout" Target="../slideLayouts/slideLayout95.xml"/><Relationship Id="rId45" Type="http://schemas.openxmlformats.org/officeDocument/2006/relationships/slideLayout" Target="../slideLayouts/slideLayout94.xml"/><Relationship Id="rId1" Type="http://schemas.openxmlformats.org/officeDocument/2006/relationships/slideLayout" Target="../slideLayouts/slideLayout50.xml"/><Relationship Id="rId2" Type="http://schemas.openxmlformats.org/officeDocument/2006/relationships/slideLayout" Target="../slideLayouts/slideLayout51.xml"/><Relationship Id="rId3" Type="http://schemas.openxmlformats.org/officeDocument/2006/relationships/slideLayout" Target="../slideLayouts/slideLayout52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48" Type="http://schemas.openxmlformats.org/officeDocument/2006/relationships/slideLayout" Target="../slideLayouts/slideLayout97.xml"/><Relationship Id="rId47" Type="http://schemas.openxmlformats.org/officeDocument/2006/relationships/slideLayout" Target="../slideLayouts/slideLayout96.xml"/><Relationship Id="rId49" Type="http://schemas.openxmlformats.org/officeDocument/2006/relationships/slideLayout" Target="../slideLayouts/slideLayout98.xml"/><Relationship Id="rId5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6.xml"/><Relationship Id="rId8" Type="http://schemas.openxmlformats.org/officeDocument/2006/relationships/slideLayout" Target="../slideLayouts/slideLayout57.xml"/><Relationship Id="rId31" Type="http://schemas.openxmlformats.org/officeDocument/2006/relationships/slideLayout" Target="../slideLayouts/slideLayout80.xml"/><Relationship Id="rId30" Type="http://schemas.openxmlformats.org/officeDocument/2006/relationships/slideLayout" Target="../slideLayouts/slideLayout79.xml"/><Relationship Id="rId33" Type="http://schemas.openxmlformats.org/officeDocument/2006/relationships/slideLayout" Target="../slideLayouts/slideLayout82.xml"/><Relationship Id="rId32" Type="http://schemas.openxmlformats.org/officeDocument/2006/relationships/slideLayout" Target="../slideLayouts/slideLayout81.xml"/><Relationship Id="rId35" Type="http://schemas.openxmlformats.org/officeDocument/2006/relationships/slideLayout" Target="../slideLayouts/slideLayout84.xml"/><Relationship Id="rId34" Type="http://schemas.openxmlformats.org/officeDocument/2006/relationships/slideLayout" Target="../slideLayouts/slideLayout83.xml"/><Relationship Id="rId37" Type="http://schemas.openxmlformats.org/officeDocument/2006/relationships/slideLayout" Target="../slideLayouts/slideLayout86.xml"/><Relationship Id="rId36" Type="http://schemas.openxmlformats.org/officeDocument/2006/relationships/slideLayout" Target="../slideLayouts/slideLayout85.xml"/><Relationship Id="rId39" Type="http://schemas.openxmlformats.org/officeDocument/2006/relationships/slideLayout" Target="../slideLayouts/slideLayout88.xml"/><Relationship Id="rId38" Type="http://schemas.openxmlformats.org/officeDocument/2006/relationships/slideLayout" Target="../slideLayouts/slideLayout87.xml"/><Relationship Id="rId20" Type="http://schemas.openxmlformats.org/officeDocument/2006/relationships/slideLayout" Target="../slideLayouts/slideLayout69.xml"/><Relationship Id="rId22" Type="http://schemas.openxmlformats.org/officeDocument/2006/relationships/slideLayout" Target="../slideLayouts/slideLayout71.xml"/><Relationship Id="rId21" Type="http://schemas.openxmlformats.org/officeDocument/2006/relationships/slideLayout" Target="../slideLayouts/slideLayout70.xml"/><Relationship Id="rId24" Type="http://schemas.openxmlformats.org/officeDocument/2006/relationships/slideLayout" Target="../slideLayouts/slideLayout73.xml"/><Relationship Id="rId23" Type="http://schemas.openxmlformats.org/officeDocument/2006/relationships/slideLayout" Target="../slideLayouts/slideLayout72.xml"/><Relationship Id="rId26" Type="http://schemas.openxmlformats.org/officeDocument/2006/relationships/slideLayout" Target="../slideLayouts/slideLayout75.xml"/><Relationship Id="rId25" Type="http://schemas.openxmlformats.org/officeDocument/2006/relationships/slideLayout" Target="../slideLayouts/slideLayout74.xml"/><Relationship Id="rId28" Type="http://schemas.openxmlformats.org/officeDocument/2006/relationships/slideLayout" Target="../slideLayouts/slideLayout77.xml"/><Relationship Id="rId27" Type="http://schemas.openxmlformats.org/officeDocument/2006/relationships/slideLayout" Target="../slideLayouts/slideLayout76.xml"/><Relationship Id="rId29" Type="http://schemas.openxmlformats.org/officeDocument/2006/relationships/slideLayout" Target="../slideLayouts/slideLayout78.xml"/><Relationship Id="rId50" Type="http://schemas.openxmlformats.org/officeDocument/2006/relationships/theme" Target="../theme/theme1.xml"/><Relationship Id="rId11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2.xml"/><Relationship Id="rId12" Type="http://schemas.openxmlformats.org/officeDocument/2006/relationships/slideLayout" Target="../slideLayouts/slideLayout61.xml"/><Relationship Id="rId15" Type="http://schemas.openxmlformats.org/officeDocument/2006/relationships/slideLayout" Target="../slideLayouts/slideLayout64.xml"/><Relationship Id="rId14" Type="http://schemas.openxmlformats.org/officeDocument/2006/relationships/slideLayout" Target="../slideLayouts/slideLayout63.xml"/><Relationship Id="rId17" Type="http://schemas.openxmlformats.org/officeDocument/2006/relationships/slideLayout" Target="../slideLayouts/slideLayout66.xml"/><Relationship Id="rId16" Type="http://schemas.openxmlformats.org/officeDocument/2006/relationships/slideLayout" Target="../slideLayouts/slideLayout65.xml"/><Relationship Id="rId19" Type="http://schemas.openxmlformats.org/officeDocument/2006/relationships/slideLayout" Target="../slideLayouts/slideLayout68.xml"/><Relationship Id="rId18" Type="http://schemas.openxmlformats.org/officeDocument/2006/relationships/slideLayout" Target="../slideLayouts/slideLayout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128875" y="1291375"/>
            <a:ext cx="3811200" cy="28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292100" lvl="1" marL="914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292100" lvl="2" marL="137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292100" lvl="3" marL="18288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292100" lvl="4" marL="22860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292100" lvl="5" marL="2743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292100" lvl="6" marL="3200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292100" lvl="7" marL="3657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292100" lvl="8" marL="4114800" marR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type="title"/>
          </p:nvPr>
        </p:nvSpPr>
        <p:spPr>
          <a:xfrm>
            <a:off x="1293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" name="Google Shape;9;p10"/>
          <p:cNvSpPr txBox="1"/>
          <p:nvPr>
            <p:ph idx="2" type="body"/>
          </p:nvPr>
        </p:nvSpPr>
        <p:spPr>
          <a:xfrm>
            <a:off x="4485075" y="1479525"/>
            <a:ext cx="3849900" cy="26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84">
          <p15:clr>
            <a:srgbClr val="E46962"/>
          </p15:clr>
        </p15:guide>
        <p15:guide id="2" pos="81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881">
          <p15:clr>
            <a:srgbClr val="E46962"/>
          </p15:clr>
        </p15:guide>
        <p15:guide id="6" pos="1682">
          <p15:clr>
            <a:srgbClr val="E46962"/>
          </p15:clr>
        </p15:guide>
        <p15:guide id="7" pos="4083">
          <p15:clr>
            <a:srgbClr val="E46962"/>
          </p15:clr>
        </p15:guide>
        <p15:guide id="8" pos="4883">
          <p15:clr>
            <a:srgbClr val="E46962"/>
          </p15:clr>
        </p15:guide>
        <p15:guide id="9" pos="3283">
          <p15:clr>
            <a:srgbClr val="E46962"/>
          </p15:clr>
        </p15:guide>
        <p15:guide id="10" pos="2482">
          <p15:clr>
            <a:srgbClr val="E46962"/>
          </p15:clr>
        </p15:guide>
        <p15:guide id="11" orient="horz" pos="288">
          <p15:clr>
            <a:srgbClr val="E46962"/>
          </p15:clr>
        </p15:guide>
        <p15:guide id="12" orient="horz" pos="2950">
          <p15:clr>
            <a:srgbClr val="E46962"/>
          </p15:clr>
        </p15:guide>
        <p15:guide id="13" orient="horz" pos="1625">
          <p15:clr>
            <a:srgbClr val="E46962"/>
          </p15:clr>
        </p15:guide>
        <p15:guide id="14" orient="horz" pos="2432">
          <p15:clr>
            <a:srgbClr val="E46962"/>
          </p15:clr>
        </p15:guide>
        <p15:guide id="15" orient="horz" pos="813">
          <p15:clr>
            <a:srgbClr val="E46962"/>
          </p15:clr>
        </p15:guide>
        <p15:guide id="16" pos="179">
          <p15:clr>
            <a:srgbClr val="E46962"/>
          </p15:clr>
        </p15:guide>
        <p15:guide id="17" pos="1782">
          <p15:clr>
            <a:srgbClr val="E46962"/>
          </p15:clr>
        </p15:guide>
        <p15:guide id="18" pos="3385">
          <p15:clr>
            <a:srgbClr val="E46962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39c1a85cac3_0_52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1" name="Google Shape;521;g39c1a85cac3_0_526"/>
          <p:cNvSpPr txBox="1"/>
          <p:nvPr>
            <p:ph idx="1" type="body"/>
          </p:nvPr>
        </p:nvSpPr>
        <p:spPr>
          <a:xfrm>
            <a:off x="128875" y="1291375"/>
            <a:ext cx="3811200" cy="28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292100" lvl="1" marL="9144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292100" lvl="2" marL="13716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292100" lvl="3" marL="18288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292100" lvl="4" marL="22860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292100" lvl="5" marL="27432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292100" lvl="6" marL="32004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292100" lvl="7" marL="36576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292100" lvl="8" marL="4114800" marR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522" name="Google Shape;522;g39c1a85cac3_0_526"/>
          <p:cNvSpPr txBox="1"/>
          <p:nvPr>
            <p:ph type="title"/>
          </p:nvPr>
        </p:nvSpPr>
        <p:spPr>
          <a:xfrm>
            <a:off x="1293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23" name="Google Shape;523;g39c1a85cac3_0_526"/>
          <p:cNvSpPr txBox="1"/>
          <p:nvPr>
            <p:ph idx="2" type="body"/>
          </p:nvPr>
        </p:nvSpPr>
        <p:spPr>
          <a:xfrm>
            <a:off x="4485075" y="1479525"/>
            <a:ext cx="3849900" cy="26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2921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2921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2921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2921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2921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2921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2921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  <p:sldLayoutId id="2147483713" r:id="rId15"/>
    <p:sldLayoutId id="2147483714" r:id="rId16"/>
    <p:sldLayoutId id="2147483715" r:id="rId17"/>
    <p:sldLayoutId id="2147483716" r:id="rId18"/>
    <p:sldLayoutId id="2147483717" r:id="rId19"/>
    <p:sldLayoutId id="2147483718" r:id="rId20"/>
    <p:sldLayoutId id="2147483719" r:id="rId21"/>
    <p:sldLayoutId id="2147483720" r:id="rId22"/>
    <p:sldLayoutId id="2147483721" r:id="rId23"/>
    <p:sldLayoutId id="2147483722" r:id="rId24"/>
    <p:sldLayoutId id="2147483723" r:id="rId25"/>
    <p:sldLayoutId id="2147483724" r:id="rId26"/>
    <p:sldLayoutId id="2147483725" r:id="rId27"/>
    <p:sldLayoutId id="2147483726" r:id="rId28"/>
    <p:sldLayoutId id="2147483727" r:id="rId29"/>
    <p:sldLayoutId id="2147483728" r:id="rId30"/>
    <p:sldLayoutId id="2147483729" r:id="rId31"/>
    <p:sldLayoutId id="2147483730" r:id="rId32"/>
    <p:sldLayoutId id="2147483731" r:id="rId33"/>
    <p:sldLayoutId id="2147483732" r:id="rId34"/>
    <p:sldLayoutId id="2147483733" r:id="rId35"/>
    <p:sldLayoutId id="2147483734" r:id="rId36"/>
    <p:sldLayoutId id="2147483735" r:id="rId37"/>
    <p:sldLayoutId id="2147483736" r:id="rId38"/>
    <p:sldLayoutId id="2147483737" r:id="rId39"/>
    <p:sldLayoutId id="2147483738" r:id="rId40"/>
    <p:sldLayoutId id="2147483739" r:id="rId41"/>
    <p:sldLayoutId id="2147483740" r:id="rId42"/>
    <p:sldLayoutId id="2147483741" r:id="rId43"/>
    <p:sldLayoutId id="2147483742" r:id="rId44"/>
    <p:sldLayoutId id="2147483743" r:id="rId45"/>
    <p:sldLayoutId id="2147483744" r:id="rId46"/>
    <p:sldLayoutId id="2147483745" r:id="rId47"/>
    <p:sldLayoutId id="2147483746" r:id="rId48"/>
    <p:sldLayoutId id="2147483747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84">
          <p15:clr>
            <a:srgbClr val="E46962"/>
          </p15:clr>
        </p15:guide>
        <p15:guide id="2" pos="81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881">
          <p15:clr>
            <a:srgbClr val="E46962"/>
          </p15:clr>
        </p15:guide>
        <p15:guide id="6" pos="1682">
          <p15:clr>
            <a:srgbClr val="E46962"/>
          </p15:clr>
        </p15:guide>
        <p15:guide id="7" pos="4083">
          <p15:clr>
            <a:srgbClr val="E46962"/>
          </p15:clr>
        </p15:guide>
        <p15:guide id="8" pos="4883">
          <p15:clr>
            <a:srgbClr val="E46962"/>
          </p15:clr>
        </p15:guide>
        <p15:guide id="9" pos="3283">
          <p15:clr>
            <a:srgbClr val="E46962"/>
          </p15:clr>
        </p15:guide>
        <p15:guide id="10" pos="2482">
          <p15:clr>
            <a:srgbClr val="E46962"/>
          </p15:clr>
        </p15:guide>
        <p15:guide id="11" orient="horz" pos="288">
          <p15:clr>
            <a:srgbClr val="E46962"/>
          </p15:clr>
        </p15:guide>
        <p15:guide id="12" orient="horz" pos="2950">
          <p15:clr>
            <a:srgbClr val="E46962"/>
          </p15:clr>
        </p15:guide>
        <p15:guide id="13" orient="horz" pos="1625">
          <p15:clr>
            <a:srgbClr val="E46962"/>
          </p15:clr>
        </p15:guide>
        <p15:guide id="14" orient="horz" pos="2432">
          <p15:clr>
            <a:srgbClr val="E46962"/>
          </p15:clr>
        </p15:guide>
        <p15:guide id="15" orient="horz" pos="813">
          <p15:clr>
            <a:srgbClr val="E46962"/>
          </p15:clr>
        </p15:guide>
        <p15:guide id="16" pos="179">
          <p15:clr>
            <a:srgbClr val="E46962"/>
          </p15:clr>
        </p15:guide>
        <p15:guide id="17" pos="1782">
          <p15:clr>
            <a:srgbClr val="E46962"/>
          </p15:clr>
        </p15:guide>
        <p15:guide id="18" pos="3385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jpg"/><Relationship Id="rId4" Type="http://schemas.openxmlformats.org/officeDocument/2006/relationships/image" Target="../media/image12.png"/><Relationship Id="rId5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lobal.microless.com/product/dell-poweredge-t40-server-btx-intel-xeon-e-2224g-3-5ghz-8gb-2666mt-s-ddr4-1tb-7-2k-rpm-sata-poweredge-t40/?utm_source=chatgpt.com" TargetMode="External"/><Relationship Id="rId4" Type="http://schemas.openxmlformats.org/officeDocument/2006/relationships/hyperlink" Target="https://www.newegg.com/synology-ds220/p/N82E16822108743?srsltid=AfmBOoo6tVRexVBiEstH_CxzHHsJ1fdnfyXJm9YDPeb2vmXF" TargetMode="External"/><Relationship Id="rId5" Type="http://schemas.openxmlformats.org/officeDocument/2006/relationships/hyperlink" Target="https://lalafo.kg/bishkek/ads/novyj-router-tp-link-v-upakovke-id-87897526?ad_type=1&amp;feed_id=2005&amp;q=%D1%81%D0%B5%D1%82%D0%B5%D0%B2%D1%8B%D0%B5%20%D1%85%D1%80%D0%B0%D0%BD%D0%B8%D0%BB%D0%B8%D1%89%D0%B0%20(nas)%202&amp;listing_category_id=1349" TargetMode="External"/><Relationship Id="rId6" Type="http://schemas.openxmlformats.org/officeDocument/2006/relationships/hyperlink" Target="https://lalafo.kg/bishkek/ads/24port-tp-link-gigabitnyj-novyj-prodaetsa-id-59440333?ad_type=1&amp;feed_id=2007&amp;q=TP-Link%20TL-SG1024&amp;listing_category_id=1349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ns-shop.kg/ru/product/25a2c73358d53330/tocka-dostupa-tp-link-eap225-outdoor/maintenance/?srsltid=AfmBOoppHuajkMm0TiBcWATduUqu4yvnJ5bqhpX7atDoot9wvgtqfF_k" TargetMode="External"/><Relationship Id="rId4" Type="http://schemas.openxmlformats.org/officeDocument/2006/relationships/hyperlink" Target="https://systema.kg/ip-kamery/235676-ip-camera-hikvision-ds-2cd2043g2-iu28mm-cilindrulichnaya-4mpir-40mmicmicrosd.html" TargetMode="External"/><Relationship Id="rId5" Type="http://schemas.openxmlformats.org/officeDocument/2006/relationships/hyperlink" Target="https://login.kg/torgovoe-oborudovanie/produktsija-sunmi/kassovyj-apparat-sunmi-t2s" TargetMode="External"/><Relationship Id="rId6" Type="http://schemas.openxmlformats.org/officeDocument/2006/relationships/hyperlink" Target="https://systema.kg/ups/155642-ups-cyberpower-line-interactive-ut1100eg-1100va-630w-usb-rj11-45-4euro.html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7" name="Google Shape;1037;p1" title="Algorithms-programs-and-programming-languages-Source-shutterstockcom.pn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6911" r="16898" t="0"/>
          <a:stretch/>
        </p:blipFill>
        <p:spPr>
          <a:xfrm>
            <a:off x="5959150" y="2579575"/>
            <a:ext cx="1792975" cy="171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8" name="Google Shape;1038;p1"/>
          <p:cNvSpPr txBox="1"/>
          <p:nvPr>
            <p:ph type="title"/>
          </p:nvPr>
        </p:nvSpPr>
        <p:spPr>
          <a:xfrm>
            <a:off x="128875" y="437125"/>
            <a:ext cx="5721900" cy="2504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Technical Facilities of Infrimation</a:t>
            </a:r>
            <a:endParaRPr/>
          </a:p>
        </p:txBody>
      </p:sp>
      <p:sp>
        <p:nvSpPr>
          <p:cNvPr id="1039" name="Google Shape;1039;p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40" name="Google Shape;1040;p1" title="PI_2017.02.08_Algorithms_featured.png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33866" l="25381" r="42469" t="0"/>
          <a:stretch/>
        </p:blipFill>
        <p:spPr>
          <a:xfrm>
            <a:off x="7752125" y="3861475"/>
            <a:ext cx="1171475" cy="1204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1" name="Google Shape;1041;p1"/>
          <p:cNvSpPr txBox="1"/>
          <p:nvPr>
            <p:ph idx="1" type="subTitle"/>
          </p:nvPr>
        </p:nvSpPr>
        <p:spPr>
          <a:xfrm>
            <a:off x="128875" y="3861475"/>
            <a:ext cx="5244000" cy="8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Prepared &amp; Presented by: Mirlan Nurbekov, Lecturer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Office hours: Friday 9:00–17:00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AlaToo IT &amp; Business College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Fall 2025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42" name="Google Shape;1042;p1" title="College_logo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0950" y="892900"/>
            <a:ext cx="1502350" cy="150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g36ce554e985_0_4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4" name="Google Shape;1104;g36ce554e985_0_48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Physical layout overview </a:t>
            </a:r>
            <a:endParaRPr sz="3600"/>
          </a:p>
        </p:txBody>
      </p:sp>
      <p:sp>
        <p:nvSpPr>
          <p:cNvPr id="1105" name="Google Shape;1105;g36ce554e985_0_48"/>
          <p:cNvSpPr txBox="1"/>
          <p:nvPr>
            <p:ph idx="4294967295" type="title"/>
          </p:nvPr>
        </p:nvSpPr>
        <p:spPr>
          <a:xfrm>
            <a:off x="284550" y="1056325"/>
            <a:ext cx="85134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Objective is to ensures full coverage, minimizes blind spots, and guarantees signal stability.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 sz="2000"/>
            </a:br>
            <a:r>
              <a:rPr lang="en" sz="2000"/>
              <a:t>Main Store: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2 cameras at entrances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2 above cashiers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2 aisle cameras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2 Wi-Fi APs (front &amp; back)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Manager’s office with rack cabinet (server + NAS + UPS)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Warehouse: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4 CCTV cameras (corners + door)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1 ceiling AP for handheld scanners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CAT6 cable trunk line to store cabinet</a:t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9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g36ce554e985_0_14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1" name="Google Shape;1111;g36ce554e985_0_149"/>
          <p:cNvSpPr txBox="1"/>
          <p:nvPr>
            <p:ph type="title"/>
          </p:nvPr>
        </p:nvSpPr>
        <p:spPr>
          <a:xfrm>
            <a:off x="284550" y="-68250"/>
            <a:ext cx="8592900" cy="8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Hardware selection and justification</a:t>
            </a:r>
            <a:endParaRPr sz="3600"/>
          </a:p>
        </p:txBody>
      </p:sp>
      <p:graphicFrame>
        <p:nvGraphicFramePr>
          <p:cNvPr id="1112" name="Google Shape;1112;g36ce554e985_0_149"/>
          <p:cNvGraphicFramePr/>
          <p:nvPr/>
        </p:nvGraphicFramePr>
        <p:xfrm>
          <a:off x="284175" y="857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{5C0929F5-F4A0-4298-AE3C-47F45CBC5C18}</a:tableStyleId>
              </a:tblPr>
              <a:tblGrid>
                <a:gridCol w="1352550"/>
                <a:gridCol w="3358100"/>
                <a:gridCol w="3641200"/>
              </a:tblGrid>
              <a:tr h="433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lt1"/>
                          </a:solidFill>
                        </a:rPr>
                        <a:t>Category</a:t>
                      </a:r>
                      <a:endParaRPr b="1" sz="2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lt1"/>
                          </a:solidFill>
                        </a:rPr>
                        <a:t>Model</a:t>
                      </a:r>
                      <a:endParaRPr b="1" sz="2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lt1"/>
                          </a:solidFill>
                        </a:rPr>
                        <a:t>Reason</a:t>
                      </a:r>
                      <a:endParaRPr b="1" sz="2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26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</a:rPr>
                        <a:t>Server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u="sng">
                          <a:solidFill>
                            <a:schemeClr val="hlink"/>
                          </a:solidFill>
                          <a:hlinkClick r:id="rId3"/>
                        </a:rPr>
                        <a:t>Dell PowerEdge T40 (Xeon E-2224G, 16GB RAM, 2TB HDD)</a:t>
                      </a:r>
                      <a:r>
                        <a:rPr lang="en" sz="1800">
                          <a:solidFill>
                            <a:schemeClr val="lt1"/>
                          </a:solidFill>
                        </a:rPr>
                        <a:t> 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</a:rPr>
                        <a:t>Enterprise reliability, expandable RAM/storage, ECC memory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26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</a:rPr>
                        <a:t>NAS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u="sng">
                          <a:solidFill>
                            <a:schemeClr val="hlink"/>
                          </a:solidFill>
                          <a:hlinkClick r:id="rId4"/>
                        </a:rPr>
                        <a:t>Synology DS220+ (2×8TB WD Red)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</a:rPr>
                        <a:t>RAID1 redundancy, Active Backup, supports CCTV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26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</a:rPr>
                        <a:t>Router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u="sng">
                          <a:solidFill>
                            <a:schemeClr val="hlink"/>
                          </a:solidFill>
                          <a:hlinkClick r:id="rId5"/>
                        </a:rPr>
                        <a:t>TP-Link ER605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</a:rPr>
                        <a:t>VPN, VLAN, firewall, Omada control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26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</a:rPr>
                        <a:t>Switch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u="sng">
                          <a:solidFill>
                            <a:schemeClr val="hlink"/>
                          </a:solidFill>
                          <a:hlinkClick r:id="rId6"/>
                        </a:rPr>
                        <a:t>TP-Link TL-SG1024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</a:rPr>
                        <a:t>24 Gigabit ports, headroom for scaling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36ce554e985_0_16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8" name="Google Shape;1118;g36ce554e985_0_167"/>
          <p:cNvSpPr txBox="1"/>
          <p:nvPr>
            <p:ph type="title"/>
          </p:nvPr>
        </p:nvSpPr>
        <p:spPr>
          <a:xfrm>
            <a:off x="284550" y="-68250"/>
            <a:ext cx="8592900" cy="8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Hardware selection and justification</a:t>
            </a:r>
            <a:endParaRPr sz="3600"/>
          </a:p>
        </p:txBody>
      </p:sp>
      <p:graphicFrame>
        <p:nvGraphicFramePr>
          <p:cNvPr id="1119" name="Google Shape;1119;g36ce554e985_0_167"/>
          <p:cNvGraphicFramePr/>
          <p:nvPr/>
        </p:nvGraphicFramePr>
        <p:xfrm>
          <a:off x="284175" y="857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{5C0929F5-F4A0-4298-AE3C-47F45CBC5C18}</a:tableStyleId>
              </a:tblPr>
              <a:tblGrid>
                <a:gridCol w="1640950"/>
                <a:gridCol w="3069700"/>
                <a:gridCol w="3641200"/>
              </a:tblGrid>
              <a:tr h="567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lt1"/>
                          </a:solidFill>
                        </a:rPr>
                        <a:t>Category</a:t>
                      </a:r>
                      <a:endParaRPr b="1" sz="2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lt1"/>
                          </a:solidFill>
                        </a:rPr>
                        <a:t>Model</a:t>
                      </a:r>
                      <a:endParaRPr b="1" sz="2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lt1"/>
                          </a:solidFill>
                        </a:rPr>
                        <a:t>Reason</a:t>
                      </a:r>
                      <a:endParaRPr b="1" sz="2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26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</a:rPr>
                        <a:t>APs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u="sng">
                          <a:solidFill>
                            <a:schemeClr val="hlink"/>
                          </a:solidFill>
                          <a:hlinkClick r:id="rId3"/>
                        </a:rPr>
                        <a:t>TP-Link EAP225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</a:rPr>
                        <a:t>High user capacity, cloud management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99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</a:rPr>
                        <a:t>CCTV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u="sng">
                          <a:solidFill>
                            <a:schemeClr val="hlink"/>
                          </a:solidFill>
                          <a:hlinkClick r:id="rId4"/>
                        </a:rPr>
                        <a:t>HikVision DS-2CD2043G2-I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</a:rPr>
                        <a:t>Local warranty, 4MP resolution, night vision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26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</a:rPr>
                        <a:t>PCs &amp; POS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u="sng">
                          <a:solidFill>
                            <a:schemeClr val="hlink"/>
                          </a:solidFill>
                          <a:hlinkClick r:id="rId5"/>
                        </a:rPr>
                        <a:t>Lenovo ThinkCentre + Sunmi POS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</a:rPr>
                        <a:t>Durable, local warranty, compatible with ERP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26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</a:rPr>
                        <a:t>UPS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u="sng">
                          <a:solidFill>
                            <a:schemeClr val="hlink"/>
                          </a:solidFill>
                          <a:hlinkClick r:id="rId6"/>
                        </a:rPr>
                        <a:t>APC 1100VA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</a:rPr>
                        <a:t>30+ minutes uptime for core system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120" name="Google Shape;1120;g36ce554e985_0_167"/>
          <p:cNvSpPr txBox="1"/>
          <p:nvPr>
            <p:ph type="title"/>
          </p:nvPr>
        </p:nvSpPr>
        <p:spPr>
          <a:xfrm>
            <a:off x="275550" y="4179675"/>
            <a:ext cx="8592900" cy="8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Total: ~662,000 KGS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Remaining: 188,000 KGS (for software + services)</a:t>
            </a:r>
            <a:endParaRPr sz="19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4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g36ce554e985_0_5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6" name="Google Shape;1126;g36ce554e985_0_54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Software stack</a:t>
            </a:r>
            <a:endParaRPr sz="3600"/>
          </a:p>
        </p:txBody>
      </p:sp>
      <p:graphicFrame>
        <p:nvGraphicFramePr>
          <p:cNvPr id="1127" name="Google Shape;1127;g36ce554e985_0_54"/>
          <p:cNvGraphicFramePr/>
          <p:nvPr/>
        </p:nvGraphicFramePr>
        <p:xfrm>
          <a:off x="269675" y="1347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{9FC364A5-F3FA-4206-9BD6-430B82AA45AD}</a:tableStyleId>
              </a:tblPr>
              <a:tblGrid>
                <a:gridCol w="1553625"/>
                <a:gridCol w="3841350"/>
                <a:gridCol w="3209675"/>
              </a:tblGrid>
              <a:tr h="4691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lt1"/>
                          </a:solidFill>
                        </a:rPr>
                        <a:t>Category</a:t>
                      </a:r>
                      <a:endParaRPr b="1"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lt1"/>
                          </a:solidFill>
                        </a:rPr>
                        <a:t>Software</a:t>
                      </a:r>
                      <a:endParaRPr b="1"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lt1"/>
                          </a:solidFill>
                        </a:rPr>
                        <a:t>Notes</a:t>
                      </a:r>
                      <a:endParaRPr b="1"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OS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Windows server 2022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Secure domain control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Database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MySQL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For ERP + web data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Backup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Acronis / Synology active backup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Daily scheduled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Monitoring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PRTG Network Monitor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Performance + logs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ERP / CRM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Odoo (Open Source)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Manage sales, HR, inventory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84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Web platform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WordPress + WooCommerce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Fast deployment for store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g39dcdbc9898_0_3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3" name="Google Shape;1133;g39dcdbc9898_0_35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 Network diagram</a:t>
            </a:r>
            <a:endParaRPr sz="3600"/>
          </a:p>
        </p:txBody>
      </p:sp>
      <p:sp>
        <p:nvSpPr>
          <p:cNvPr id="1134" name="Google Shape;1134;g39dcdbc9898_0_35"/>
          <p:cNvSpPr txBox="1"/>
          <p:nvPr>
            <p:ph idx="4294967295" type="title"/>
          </p:nvPr>
        </p:nvSpPr>
        <p:spPr>
          <a:xfrm>
            <a:off x="284550" y="1393025"/>
            <a:ext cx="87387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200"/>
              <a:t>Internet cloud → Router (Firewall) → Switch → Server → PCs</a:t>
            </a:r>
            <a:br>
              <a:rPr lang="en" sz="2200"/>
            </a:br>
            <a:endParaRPr sz="22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200"/>
              <a:t>Wi-Fi Access Point connected to Router</a:t>
            </a:r>
            <a:br>
              <a:rPr lang="en" sz="2200"/>
            </a:br>
            <a:br>
              <a:rPr lang="en" sz="2200"/>
            </a:br>
            <a:r>
              <a:rPr lang="en" sz="2200"/>
              <a:t>NAS connected to Server for backups</a:t>
            </a:r>
            <a:endParaRPr sz="2200"/>
          </a:p>
        </p:txBody>
      </p:sp>
      <p:pic>
        <p:nvPicPr>
          <p:cNvPr id="1135" name="Google Shape;1135;g39dcdbc9898_0_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9667" y="3101525"/>
            <a:ext cx="4004657" cy="196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9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36ce554e985_0_6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41" name="Google Shape;1141;g36ce554e985_0_60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Backup and security plan</a:t>
            </a:r>
            <a:endParaRPr sz="3600"/>
          </a:p>
        </p:txBody>
      </p:sp>
      <p:sp>
        <p:nvSpPr>
          <p:cNvPr id="1142" name="Google Shape;1142;g36ce554e985_0_60"/>
          <p:cNvSpPr txBox="1"/>
          <p:nvPr>
            <p:ph idx="4294967295" type="title"/>
          </p:nvPr>
        </p:nvSpPr>
        <p:spPr>
          <a:xfrm>
            <a:off x="248250" y="1291375"/>
            <a:ext cx="8418000" cy="3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Primary backup: </a:t>
            </a:r>
            <a:r>
              <a:rPr lang="en" sz="2100"/>
              <a:t>NAS (RAID 1 mirror)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Secondary: </a:t>
            </a:r>
            <a:r>
              <a:rPr lang="en" sz="2100"/>
              <a:t>weekly encrypted cloud backup (Google Drive or AWS S3)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Firewall: </a:t>
            </a:r>
            <a:r>
              <a:rPr lang="en" sz="2100"/>
              <a:t>TP-Link ER605 (with rules for internal/external access)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Encryption: </a:t>
            </a:r>
            <a:r>
              <a:rPr lang="en" sz="2100"/>
              <a:t>AES-256 file encryption for sensitive data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Authentication:</a:t>
            </a:r>
            <a:r>
              <a:rPr lang="en" sz="2100"/>
              <a:t> multi-factor login for admin accounts</a:t>
            </a:r>
            <a:endParaRPr sz="21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6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g39dcdbc9898_0_2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48" name="Google Shape;1148;g39dcdbc9898_0_29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Cost breakdown summary</a:t>
            </a:r>
            <a:endParaRPr sz="3600"/>
          </a:p>
        </p:txBody>
      </p:sp>
      <p:sp>
        <p:nvSpPr>
          <p:cNvPr id="1149" name="Google Shape;1149;g39dcdbc9898_0_29"/>
          <p:cNvSpPr txBox="1"/>
          <p:nvPr>
            <p:ph idx="4294967295" type="title"/>
          </p:nvPr>
        </p:nvSpPr>
        <p:spPr>
          <a:xfrm>
            <a:off x="1682475" y="3860800"/>
            <a:ext cx="6069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Hardware – 78%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Software – 12%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Services (setup, configuration, training) – 10%</a:t>
            </a:r>
            <a:endParaRPr sz="2000"/>
          </a:p>
        </p:txBody>
      </p:sp>
      <p:pic>
        <p:nvPicPr>
          <p:cNvPr id="1150" name="Google Shape;1150;g39dcdbc9898_0_29" title="outpu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2164" y="1214425"/>
            <a:ext cx="4339684" cy="2714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51" name="Google Shape;1151;g39dcdbc9898_0_29"/>
          <p:cNvSpPr txBox="1"/>
          <p:nvPr>
            <p:ph type="title"/>
          </p:nvPr>
        </p:nvSpPr>
        <p:spPr>
          <a:xfrm>
            <a:off x="430450" y="1822075"/>
            <a:ext cx="2811000" cy="8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Total: ~662,000 KGS</a:t>
            </a:r>
            <a:endParaRPr b="1" sz="19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5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g39dcdbc9898_0_2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7" name="Google Shape;1157;g39dcdbc9898_0_23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Delivery and setup timeline</a:t>
            </a:r>
            <a:endParaRPr sz="3600"/>
          </a:p>
        </p:txBody>
      </p:sp>
      <p:graphicFrame>
        <p:nvGraphicFramePr>
          <p:cNvPr id="1158" name="Google Shape;1158;g39dcdbc9898_0_23"/>
          <p:cNvGraphicFramePr/>
          <p:nvPr/>
        </p:nvGraphicFramePr>
        <p:xfrm>
          <a:off x="366700" y="1290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{9FC364A5-F3FA-4206-9BD6-430B82AA45AD}</a:tableStyleId>
              </a:tblPr>
              <a:tblGrid>
                <a:gridCol w="905875"/>
                <a:gridCol w="2083500"/>
                <a:gridCol w="4529375"/>
              </a:tblGrid>
              <a:tr h="8118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chemeClr val="lt1"/>
                          </a:solidFill>
                        </a:rPr>
                        <a:t>Week</a:t>
                      </a:r>
                      <a:endParaRPr b="1" sz="1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chemeClr val="lt1"/>
                          </a:solidFill>
                        </a:rPr>
                        <a:t>Task</a:t>
                      </a:r>
                      <a:endParaRPr b="1" sz="1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b="1" sz="1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7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lt1"/>
                          </a:solidFill>
                        </a:rPr>
                        <a:t>1</a:t>
                      </a:r>
                      <a:endParaRPr sz="1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lt1"/>
                          </a:solidFill>
                        </a:rPr>
                        <a:t>Procurement</a:t>
                      </a:r>
                      <a:endParaRPr sz="1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lt1"/>
                          </a:solidFill>
                        </a:rPr>
                        <a:t>Order hardware/software</a:t>
                      </a:r>
                      <a:endParaRPr sz="1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7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lt1"/>
                          </a:solidFill>
                        </a:rPr>
                        <a:t>2</a:t>
                      </a:r>
                      <a:endParaRPr sz="1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lt1"/>
                          </a:solidFill>
                        </a:rPr>
                        <a:t>Installation</a:t>
                      </a:r>
                      <a:endParaRPr sz="1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lt1"/>
                          </a:solidFill>
                        </a:rPr>
                        <a:t>Setup network, servers, PCs</a:t>
                      </a:r>
                      <a:endParaRPr sz="1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7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lt1"/>
                          </a:solidFill>
                        </a:rPr>
                        <a:t>3</a:t>
                      </a:r>
                      <a:endParaRPr sz="1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lt1"/>
                          </a:solidFill>
                        </a:rPr>
                        <a:t>Configuration</a:t>
                      </a:r>
                      <a:endParaRPr sz="1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lt1"/>
                          </a:solidFill>
                        </a:rPr>
                        <a:t>Software install + testing</a:t>
                      </a:r>
                      <a:endParaRPr sz="1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7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lt1"/>
                          </a:solidFill>
                        </a:rPr>
                        <a:t>4</a:t>
                      </a:r>
                      <a:endParaRPr sz="1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lt1"/>
                          </a:solidFill>
                        </a:rPr>
                        <a:t>Handover</a:t>
                      </a:r>
                      <a:endParaRPr sz="1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lt1"/>
                          </a:solidFill>
                        </a:rPr>
                        <a:t>Documentation + staff training</a:t>
                      </a:r>
                      <a:endParaRPr sz="1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2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39dcdbc9898_0_1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64" name="Google Shape;1164;g39dcdbc9898_0_17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Scalability plan</a:t>
            </a:r>
            <a:endParaRPr sz="3600"/>
          </a:p>
        </p:txBody>
      </p:sp>
      <p:sp>
        <p:nvSpPr>
          <p:cNvPr id="1165" name="Google Shape;1165;g39dcdbc9898_0_17"/>
          <p:cNvSpPr txBox="1"/>
          <p:nvPr>
            <p:ph idx="4294967295" type="title"/>
          </p:nvPr>
        </p:nvSpPr>
        <p:spPr>
          <a:xfrm>
            <a:off x="295950" y="1720000"/>
            <a:ext cx="8552100" cy="28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2nd branch by expanding LAN → VPN site-to-site connection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cloud server for load balancing e-commerce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Increase NAS capacity (4TB+) as sales grow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Upgrade switch to PoE for advanced CCTV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g39dcdbc9898_0_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1" name="Google Shape;1171;g39dcdbc9898_0_5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Full infrastructure</a:t>
            </a:r>
            <a:endParaRPr sz="3600"/>
          </a:p>
        </p:txBody>
      </p:sp>
      <p:pic>
        <p:nvPicPr>
          <p:cNvPr id="1172" name="Google Shape;1172;g39dcdbc9898_0_5" title="output (1).png"/>
          <p:cNvPicPr preferRelativeResize="0"/>
          <p:nvPr/>
        </p:nvPicPr>
        <p:blipFill rotWithShape="1">
          <a:blip r:embed="rId3">
            <a:alphaModFix/>
          </a:blip>
          <a:srcRect b="0" l="0" r="0" t="8941"/>
          <a:stretch/>
        </p:blipFill>
        <p:spPr>
          <a:xfrm>
            <a:off x="1475575" y="1620750"/>
            <a:ext cx="6192850" cy="3362451"/>
          </a:xfrm>
          <a:prstGeom prst="rect">
            <a:avLst/>
          </a:prstGeom>
          <a:noFill/>
          <a:ln>
            <a:noFill/>
          </a:ln>
        </p:spPr>
      </p:pic>
      <p:sp>
        <p:nvSpPr>
          <p:cNvPr id="1173" name="Google Shape;1173;g39dcdbc9898_0_5"/>
          <p:cNvSpPr txBox="1"/>
          <p:nvPr>
            <p:ph type="title"/>
          </p:nvPr>
        </p:nvSpPr>
        <p:spPr>
          <a:xfrm>
            <a:off x="350075" y="1205925"/>
            <a:ext cx="84234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On-prem servers + cloud backup + Wi-Fi + CCTV + client endpoints</a:t>
            </a:r>
            <a:endParaRPr b="1" sz="1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36ce554e985_0_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8" name="Google Shape;1048;g36ce554e985_0_0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A001</a:t>
            </a:r>
            <a:endParaRPr sz="360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Instructor Reference Solution</a:t>
            </a:r>
            <a:endParaRPr sz="3600"/>
          </a:p>
        </p:txBody>
      </p:sp>
      <p:sp>
        <p:nvSpPr>
          <p:cNvPr id="1049" name="Google Shape;1049;g36ce554e985_0_0"/>
          <p:cNvSpPr txBox="1"/>
          <p:nvPr>
            <p:ph idx="4294967295" type="title"/>
          </p:nvPr>
        </p:nvSpPr>
        <p:spPr>
          <a:xfrm>
            <a:off x="368775" y="1736800"/>
            <a:ext cx="75036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/>
              <a:t>IT infrastructure and security design for MirlanO Retail</a:t>
            </a:r>
            <a:endParaRPr sz="20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br>
              <a:rPr lang="en" sz="2000"/>
            </a:br>
            <a:r>
              <a:rPr lang="en" sz="2000"/>
              <a:t>Instructor solution presented by: Mirlan Nurbekov</a:t>
            </a:r>
            <a:endParaRPr sz="20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/>
              <a:t>Objective: Design, justify, and present a complete, secure, and scalable IT system for a retail business with warehouse operations.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g36ce554e985_0_2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5" name="Google Shape;1055;g36ce554e985_0_24"/>
          <p:cNvSpPr txBox="1"/>
          <p:nvPr>
            <p:ph type="title"/>
          </p:nvPr>
        </p:nvSpPr>
        <p:spPr>
          <a:xfrm>
            <a:off x="284550" y="-68250"/>
            <a:ext cx="85599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Business and operational overview</a:t>
            </a:r>
            <a:endParaRPr sz="3600"/>
          </a:p>
        </p:txBody>
      </p:sp>
      <p:sp>
        <p:nvSpPr>
          <p:cNvPr id="1056" name="Google Shape;1056;g36ce554e985_0_24"/>
          <p:cNvSpPr txBox="1"/>
          <p:nvPr>
            <p:ph idx="4294967295" type="title"/>
          </p:nvPr>
        </p:nvSpPr>
        <p:spPr>
          <a:xfrm>
            <a:off x="284550" y="1146150"/>
            <a:ext cx="87750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Two facilities: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Main Store – 50×50 m (customers, cashiers, managers, CCTV)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Warehouse – 25×25 m (loaders, inventory, CCTV)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Personnel (22 total, rotating shifts):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2 Managers (administration, remote access)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10 Consultants/Cashiers (2 active tills)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8 Loaders (warehouse operations)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2 Security Guards (monitor CCTV and store floor)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Goal: Ensure smooth sales operations, real-time stock tracking, and secure monitoring.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0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g36ce554e985_0_3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2" name="Google Shape;1062;g36ce554e985_0_30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Key design objectives</a:t>
            </a:r>
            <a:endParaRPr sz="3600"/>
          </a:p>
        </p:txBody>
      </p:sp>
      <p:sp>
        <p:nvSpPr>
          <p:cNvPr id="1063" name="Google Shape;1063;g36ce554e985_0_30"/>
          <p:cNvSpPr txBox="1"/>
          <p:nvPr>
            <p:ph idx="4294967295" type="title"/>
          </p:nvPr>
        </p:nvSpPr>
        <p:spPr>
          <a:xfrm>
            <a:off x="248250" y="1291375"/>
            <a:ext cx="75036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Build a secure, reliable, and scalable network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Enable real-time data access</a:t>
            </a:r>
            <a:endParaRPr sz="20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 (POS ↔ inventory ↔ database)</a:t>
            </a:r>
            <a:endParaRPr sz="20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Provide CCTV coverage with </a:t>
            </a:r>
            <a:r>
              <a:rPr b="1" lang="en" sz="2000"/>
              <a:t>14-day</a:t>
            </a:r>
            <a:r>
              <a:rPr lang="en" sz="2000"/>
              <a:t> retention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Support remote management via secure VPN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Stay within budget: </a:t>
            </a:r>
            <a:r>
              <a:rPr b="1" lang="en" sz="2000"/>
              <a:t>850,000 KGS</a:t>
            </a:r>
            <a:endParaRPr b="1" sz="20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g36ce554e985_0_1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9" name="Google Shape;1069;g36ce554e985_0_18"/>
          <p:cNvSpPr txBox="1"/>
          <p:nvPr>
            <p:ph type="title"/>
          </p:nvPr>
        </p:nvSpPr>
        <p:spPr>
          <a:xfrm>
            <a:off x="284550" y="-68250"/>
            <a:ext cx="78969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System architecture philosophy</a:t>
            </a:r>
            <a:endParaRPr sz="3600"/>
          </a:p>
        </p:txBody>
      </p:sp>
      <p:sp>
        <p:nvSpPr>
          <p:cNvPr id="1070" name="Google Shape;1070;g36ce554e985_0_18"/>
          <p:cNvSpPr txBox="1"/>
          <p:nvPr>
            <p:ph idx="4294967295" type="title"/>
          </p:nvPr>
        </p:nvSpPr>
        <p:spPr>
          <a:xfrm>
            <a:off x="248250" y="1291375"/>
            <a:ext cx="87750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We adopt a </a:t>
            </a:r>
            <a:r>
              <a:rPr b="1" lang="en" sz="2000"/>
              <a:t>hybrid on-premises architecture</a:t>
            </a:r>
            <a:r>
              <a:rPr lang="en" sz="2000"/>
              <a:t>: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Core business data (POS, inventory, ERP) stored locally for speed and control.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Cloud backup ensures disaster recovery and off-site redundancy.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Separate network layers (VLANs) for security isolation.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Modular components ensure easy scalability without re-architecture.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Why this approach?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Because small businesses need fast local access (for cashiers) but also resilience if local hardware fails — hybrid architecture provides both.</a:t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36ce554e985_0_3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6" name="Google Shape;1076;g36ce554e985_0_36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Logical network design</a:t>
            </a:r>
            <a:endParaRPr sz="3600"/>
          </a:p>
        </p:txBody>
      </p:sp>
      <p:graphicFrame>
        <p:nvGraphicFramePr>
          <p:cNvPr id="1077" name="Google Shape;1077;g36ce554e985_0_36"/>
          <p:cNvGraphicFramePr/>
          <p:nvPr/>
        </p:nvGraphicFramePr>
        <p:xfrm>
          <a:off x="385050" y="1146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{5C0929F5-F4A0-4298-AE3C-47F45CBC5C18}</a:tableStyleId>
              </a:tblPr>
              <a:tblGrid>
                <a:gridCol w="1161800"/>
                <a:gridCol w="3927625"/>
                <a:gridCol w="3134325"/>
              </a:tblGrid>
              <a:tr h="491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chemeClr val="lt1"/>
                          </a:solidFill>
                        </a:rPr>
                        <a:t>Layer</a:t>
                      </a:r>
                      <a:endParaRPr b="1" sz="2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chemeClr val="lt1"/>
                          </a:solidFill>
                        </a:rPr>
                        <a:t>Function</a:t>
                      </a:r>
                      <a:endParaRPr b="1" sz="2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chemeClr val="lt1"/>
                          </a:solidFill>
                        </a:rPr>
                        <a:t>Components</a:t>
                      </a:r>
                      <a:endParaRPr b="1" sz="2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1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Edge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Internet access, firewall, VPN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TP-Link ER605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64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Distribution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Switching, VLANs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TP-Link TL-SG1024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1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Access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Endpoints, cameras, Wi-Fi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PCs, POS, CCTV, APs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64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Data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Storage, servers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Dell PowerEdge + Synology NAS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64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Security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IDS, firewall rules, encryption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Router ACLs, AES encryption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g36ce554e985_0_1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3" name="Google Shape;1083;g36ce554e985_0_12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Why layered?</a:t>
            </a:r>
            <a:endParaRPr sz="3600"/>
          </a:p>
        </p:txBody>
      </p:sp>
      <p:sp>
        <p:nvSpPr>
          <p:cNvPr id="1084" name="Google Shape;1084;g36ce554e985_0_12"/>
          <p:cNvSpPr txBox="1"/>
          <p:nvPr>
            <p:ph idx="4294967295" type="title"/>
          </p:nvPr>
        </p:nvSpPr>
        <p:spPr>
          <a:xfrm>
            <a:off x="248250" y="1291375"/>
            <a:ext cx="7503600" cy="21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900"/>
              <a:t>I chose to make it layered to isolate faults, simplify troubleshooting, and protect critical assets. Each layer serves a single purpose — this is how enterprise networks are built.</a:t>
            </a:r>
            <a:endParaRPr sz="29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36ce554e985_0_4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0" name="Google Shape;1090;g36ce554e985_0_42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VLAN Segmentation Rationale</a:t>
            </a:r>
            <a:endParaRPr sz="3600"/>
          </a:p>
        </p:txBody>
      </p:sp>
      <p:graphicFrame>
        <p:nvGraphicFramePr>
          <p:cNvPr id="1091" name="Google Shape;1091;g36ce554e985_0_42"/>
          <p:cNvGraphicFramePr/>
          <p:nvPr/>
        </p:nvGraphicFramePr>
        <p:xfrm>
          <a:off x="396900" y="1146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{5C0929F5-F4A0-4298-AE3C-47F45CBC5C18}</a:tableStyleId>
              </a:tblPr>
              <a:tblGrid>
                <a:gridCol w="1001700"/>
                <a:gridCol w="2070100"/>
                <a:gridCol w="1996275"/>
                <a:gridCol w="3234525"/>
              </a:tblGrid>
              <a:tr h="650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chemeClr val="lt1"/>
                          </a:solidFill>
                        </a:rPr>
                        <a:t> VLAN</a:t>
                      </a:r>
                      <a:endParaRPr b="1" sz="2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chemeClr val="lt1"/>
                          </a:solidFill>
                        </a:rPr>
                        <a:t>Purpose</a:t>
                      </a:r>
                      <a:endParaRPr b="1" sz="2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chemeClr val="lt1"/>
                          </a:solidFill>
                        </a:rPr>
                        <a:t>Subnet</a:t>
                      </a:r>
                      <a:endParaRPr b="1" sz="2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chemeClr val="lt1"/>
                          </a:solidFill>
                        </a:rPr>
                        <a:t>Access rules</a:t>
                      </a:r>
                      <a:endParaRPr b="1" sz="2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2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10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Admin/Managers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10.10.10.0/24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Full access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2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20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POS/Consultants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10.10.20.0/24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DB access only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88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30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CCTV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10.10.30.0/24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Isolated, outbound blocked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2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40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Warehouse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10.10.40.0/24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ERP, limited Internet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9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99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Management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10.10.99.0/24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</a:rPr>
                        <a:t>Network devices only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5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g36ce554e985_0_12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7" name="Google Shape;1097;g36ce554e985_0_127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Why VLANs?</a:t>
            </a:r>
            <a:endParaRPr sz="3600"/>
          </a:p>
        </p:txBody>
      </p:sp>
      <p:sp>
        <p:nvSpPr>
          <p:cNvPr id="1098" name="Google Shape;1098;g36ce554e985_0_127"/>
          <p:cNvSpPr txBox="1"/>
          <p:nvPr>
            <p:ph idx="4294967295" type="title"/>
          </p:nvPr>
        </p:nvSpPr>
        <p:spPr>
          <a:xfrm>
            <a:off x="248250" y="1291375"/>
            <a:ext cx="7503600" cy="1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900"/>
              <a:t>To enforce principle of least privilege — if a cashier PC is infected, it can’t reach cameras or servers directly.</a:t>
            </a:r>
            <a:endParaRPr sz="2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plate - Blocks">
  <a:themeElements>
    <a:clrScheme name="Simple Light">
      <a:dk1>
        <a:srgbClr val="FDFDFC"/>
      </a:dk1>
      <a:lt1>
        <a:srgbClr val="541301"/>
      </a:lt1>
      <a:dk2>
        <a:srgbClr val="DCDBD1"/>
      </a:dk2>
      <a:lt2>
        <a:srgbClr val="E5765B"/>
      </a:lt2>
      <a:accent1>
        <a:srgbClr val="D6FFD7"/>
      </a:accent1>
      <a:accent2>
        <a:srgbClr val="EBFFEC"/>
      </a:accent2>
      <a:accent3>
        <a:srgbClr val="A9B0FE"/>
      </a:accent3>
      <a:accent4>
        <a:srgbClr val="D5D7FF"/>
      </a:accent4>
      <a:accent5>
        <a:srgbClr val="F4BBAD"/>
      </a:accent5>
      <a:accent6>
        <a:srgbClr val="1B1311"/>
      </a:accent6>
      <a:hlink>
        <a:srgbClr val="A9B0F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mplate - Blocks">
  <a:themeElements>
    <a:clrScheme name="Simple Light">
      <a:dk1>
        <a:srgbClr val="FDFDFC"/>
      </a:dk1>
      <a:lt1>
        <a:srgbClr val="541301"/>
      </a:lt1>
      <a:dk2>
        <a:srgbClr val="DCDBD1"/>
      </a:dk2>
      <a:lt2>
        <a:srgbClr val="E5765B"/>
      </a:lt2>
      <a:accent1>
        <a:srgbClr val="D6FFD7"/>
      </a:accent1>
      <a:accent2>
        <a:srgbClr val="EBFFEC"/>
      </a:accent2>
      <a:accent3>
        <a:srgbClr val="A9B0FE"/>
      </a:accent3>
      <a:accent4>
        <a:srgbClr val="D5D7FF"/>
      </a:accent4>
      <a:accent5>
        <a:srgbClr val="F4BBAD"/>
      </a:accent5>
      <a:accent6>
        <a:srgbClr val="1B1311"/>
      </a:accent6>
      <a:hlink>
        <a:srgbClr val="A9B0F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